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68"/>
  </p:notesMasterIdLst>
  <p:handoutMasterIdLst>
    <p:handoutMasterId r:id="rId69"/>
  </p:handoutMasterIdLst>
  <p:sldIdLst>
    <p:sldId id="533" r:id="rId2"/>
    <p:sldId id="715" r:id="rId3"/>
    <p:sldId id="716" r:id="rId4"/>
    <p:sldId id="717" r:id="rId5"/>
    <p:sldId id="703" r:id="rId6"/>
    <p:sldId id="718" r:id="rId7"/>
    <p:sldId id="581" r:id="rId8"/>
    <p:sldId id="633" r:id="rId9"/>
    <p:sldId id="636" r:id="rId10"/>
    <p:sldId id="634" r:id="rId11"/>
    <p:sldId id="635" r:id="rId12"/>
    <p:sldId id="667" r:id="rId13"/>
    <p:sldId id="666" r:id="rId14"/>
    <p:sldId id="665" r:id="rId15"/>
    <p:sldId id="668" r:id="rId16"/>
    <p:sldId id="663" r:id="rId17"/>
    <p:sldId id="670" r:id="rId18"/>
    <p:sldId id="669" r:id="rId19"/>
    <p:sldId id="671" r:id="rId20"/>
    <p:sldId id="672" r:id="rId21"/>
    <p:sldId id="664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9" r:id="rId31"/>
    <p:sldId id="690" r:id="rId32"/>
    <p:sldId id="692" r:id="rId33"/>
    <p:sldId id="695" r:id="rId34"/>
    <p:sldId id="694" r:id="rId35"/>
    <p:sldId id="693" r:id="rId36"/>
    <p:sldId id="691" r:id="rId37"/>
    <p:sldId id="696" r:id="rId38"/>
    <p:sldId id="697" r:id="rId39"/>
    <p:sldId id="698" r:id="rId40"/>
    <p:sldId id="701" r:id="rId41"/>
    <p:sldId id="702" r:id="rId42"/>
    <p:sldId id="700" r:id="rId43"/>
    <p:sldId id="699" r:id="rId44"/>
    <p:sldId id="708" r:id="rId45"/>
    <p:sldId id="704" r:id="rId46"/>
    <p:sldId id="705" r:id="rId47"/>
    <p:sldId id="707" r:id="rId48"/>
    <p:sldId id="706" r:id="rId49"/>
    <p:sldId id="709" r:id="rId50"/>
    <p:sldId id="685" r:id="rId51"/>
    <p:sldId id="639" r:id="rId52"/>
    <p:sldId id="640" r:id="rId53"/>
    <p:sldId id="644" r:id="rId54"/>
    <p:sldId id="650" r:id="rId55"/>
    <p:sldId id="654" r:id="rId56"/>
    <p:sldId id="655" r:id="rId57"/>
    <p:sldId id="653" r:id="rId58"/>
    <p:sldId id="642" r:id="rId59"/>
    <p:sldId id="641" r:id="rId60"/>
    <p:sldId id="645" r:id="rId61"/>
    <p:sldId id="646" r:id="rId62"/>
    <p:sldId id="656" r:id="rId63"/>
    <p:sldId id="647" r:id="rId64"/>
    <p:sldId id="657" r:id="rId65"/>
    <p:sldId id="658" r:id="rId66"/>
    <p:sldId id="659" r:id="rId67"/>
  </p:sldIdLst>
  <p:sldSz cx="9144000" cy="6858000" type="screen4x3"/>
  <p:notesSz cx="6708775" cy="97742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11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00FF00"/>
    <a:srgbClr val="66FF66"/>
    <a:srgbClr val="FFFFCC"/>
    <a:srgbClr val="CCFFCC"/>
    <a:srgbClr val="CCFFFF"/>
    <a:srgbClr val="CCECFF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0260C9-A197-46B7-96E8-28FD2528F892}" v="264" dt="2018-09-29T09:16:46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8" autoAdjust="0"/>
    <p:restoredTop sz="90929"/>
  </p:normalViewPr>
  <p:slideViewPr>
    <p:cSldViewPr>
      <p:cViewPr varScale="1">
        <p:scale>
          <a:sx n="85" d="100"/>
          <a:sy n="85" d="100"/>
        </p:scale>
        <p:origin x="1200" y="26"/>
      </p:cViewPr>
      <p:guideLst>
        <p:guide orient="horz" pos="144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36"/>
    </p:cViewPr>
  </p:sorterViewPr>
  <p:notesViewPr>
    <p:cSldViewPr>
      <p:cViewPr varScale="1">
        <p:scale>
          <a:sx n="83" d="100"/>
          <a:sy n="83" d="100"/>
        </p:scale>
        <p:origin x="-1866" y="-90"/>
      </p:cViewPr>
      <p:guideLst>
        <p:guide orient="horz" pos="3079"/>
        <p:guide pos="21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赵 家程" userId="97cd0ff76be74da0" providerId="LiveId" clId="{630260C9-A197-46B7-96E8-28FD2528F892}"/>
    <pc:docChg chg="undo custSel addSld delSld modSld">
      <pc:chgData name="赵 家程" userId="97cd0ff76be74da0" providerId="LiveId" clId="{630260C9-A197-46B7-96E8-28FD2528F892}" dt="2018-09-29T09:16:46.432" v="1539"/>
      <pc:docMkLst>
        <pc:docMk/>
      </pc:docMkLst>
      <pc:sldChg chg="modSp">
        <pc:chgData name="赵 家程" userId="97cd0ff76be74da0" providerId="LiveId" clId="{630260C9-A197-46B7-96E8-28FD2528F892}" dt="2018-09-29T09:16:46.432" v="1539"/>
        <pc:sldMkLst>
          <pc:docMk/>
          <pc:sldMk cId="0" sldId="581"/>
        </pc:sldMkLst>
        <pc:spChg chg="mod">
          <ac:chgData name="赵 家程" userId="97cd0ff76be74da0" providerId="LiveId" clId="{630260C9-A197-46B7-96E8-28FD2528F892}" dt="2018-09-29T09:16:46.432" v="1539"/>
          <ac:spMkLst>
            <pc:docMk/>
            <pc:sldMk cId="0" sldId="581"/>
            <ac:spMk id="6147" creationId="{00000000-0000-0000-0000-000000000000}"/>
          </ac:spMkLst>
        </pc:spChg>
      </pc:sldChg>
      <pc:sldChg chg="modSp">
        <pc:chgData name="赵 家程" userId="97cd0ff76be74da0" providerId="LiveId" clId="{630260C9-A197-46B7-96E8-28FD2528F892}" dt="2018-09-29T09:07:16.065" v="1509"/>
        <pc:sldMkLst>
          <pc:docMk/>
          <pc:sldMk cId="0" sldId="583"/>
        </pc:sldMkLst>
        <pc:spChg chg="mod">
          <ac:chgData name="赵 家程" userId="97cd0ff76be74da0" providerId="LiveId" clId="{630260C9-A197-46B7-96E8-28FD2528F892}" dt="2018-09-29T09:07:16.065" v="1509"/>
          <ac:spMkLst>
            <pc:docMk/>
            <pc:sldMk cId="0" sldId="583"/>
            <ac:spMk id="7171" creationId="{00000000-0000-0000-0000-000000000000}"/>
          </ac:spMkLst>
        </pc:spChg>
      </pc:sldChg>
      <pc:sldChg chg="del">
        <pc:chgData name="赵 家程" userId="97cd0ff76be74da0" providerId="LiveId" clId="{630260C9-A197-46B7-96E8-28FD2528F892}" dt="2018-09-29T06:25:16.641" v="462" actId="2696"/>
        <pc:sldMkLst>
          <pc:docMk/>
          <pc:sldMk cId="4070344405" sldId="585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480052694" sldId="639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172915043" sldId="640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301238921" sldId="641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699118158" sldId="642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683675158" sldId="644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796819113" sldId="645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623308028" sldId="646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305775108" sldId="647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118924770" sldId="650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258618669" sldId="653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954785190" sldId="654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076877946" sldId="655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2055410338" sldId="656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1355669356" sldId="657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426456236" sldId="658"/>
        </pc:sldMkLst>
      </pc:sldChg>
      <pc:sldChg chg="add">
        <pc:chgData name="赵 家程" userId="97cd0ff76be74da0" providerId="LiveId" clId="{630260C9-A197-46B7-96E8-28FD2528F892}" dt="2018-09-29T09:08:03.151" v="1510"/>
        <pc:sldMkLst>
          <pc:docMk/>
          <pc:sldMk cId="38619449" sldId="659"/>
        </pc:sldMkLst>
      </pc:sldChg>
      <pc:sldChg chg="add del">
        <pc:chgData name="赵 家程" userId="97cd0ff76be74da0" providerId="LiveId" clId="{630260C9-A197-46B7-96E8-28FD2528F892}" dt="2018-09-29T09:08:46.906" v="1511" actId="2696"/>
        <pc:sldMkLst>
          <pc:docMk/>
          <pc:sldMk cId="1860473408" sldId="660"/>
        </pc:sldMkLst>
      </pc:sldChg>
      <pc:sldChg chg="del">
        <pc:chgData name="赵 家程" userId="97cd0ff76be74da0" providerId="LiveId" clId="{630260C9-A197-46B7-96E8-28FD2528F892}" dt="2018-09-29T06:25:16.658" v="463" actId="2696"/>
        <pc:sldMkLst>
          <pc:docMk/>
          <pc:sldMk cId="3521861735" sldId="681"/>
        </pc:sldMkLst>
      </pc:sldChg>
      <pc:sldChg chg="del">
        <pc:chgData name="赵 家程" userId="97cd0ff76be74da0" providerId="LiveId" clId="{630260C9-A197-46B7-96E8-28FD2528F892}" dt="2018-09-29T06:25:16.671" v="464" actId="2696"/>
        <pc:sldMkLst>
          <pc:docMk/>
          <pc:sldMk cId="3268051807" sldId="682"/>
        </pc:sldMkLst>
      </pc:sldChg>
      <pc:sldChg chg="del">
        <pc:chgData name="赵 家程" userId="97cd0ff76be74da0" providerId="LiveId" clId="{630260C9-A197-46B7-96E8-28FD2528F892}" dt="2018-09-29T06:25:19.852" v="465" actId="2696"/>
        <pc:sldMkLst>
          <pc:docMk/>
          <pc:sldMk cId="1277560765" sldId="683"/>
        </pc:sldMkLst>
      </pc:sldChg>
      <pc:sldChg chg="del">
        <pc:chgData name="赵 家程" userId="97cd0ff76be74da0" providerId="LiveId" clId="{630260C9-A197-46B7-96E8-28FD2528F892}" dt="2018-09-29T07:41:41.834" v="1185" actId="2696"/>
        <pc:sldMkLst>
          <pc:docMk/>
          <pc:sldMk cId="2813201300" sldId="684"/>
        </pc:sldMkLst>
      </pc:sldChg>
      <pc:sldChg chg="add">
        <pc:chgData name="赵 家程" userId="97cd0ff76be74da0" providerId="LiveId" clId="{630260C9-A197-46B7-96E8-28FD2528F892}" dt="2018-09-29T07:41:52.050" v="1187"/>
        <pc:sldMkLst>
          <pc:docMk/>
          <pc:sldMk cId="58928423" sldId="685"/>
        </pc:sldMkLst>
      </pc:sldChg>
      <pc:sldChg chg="del">
        <pc:chgData name="赵 家程" userId="97cd0ff76be74da0" providerId="LiveId" clId="{630260C9-A197-46B7-96E8-28FD2528F892}" dt="2018-09-29T07:41:48.084" v="1186" actId="2696"/>
        <pc:sldMkLst>
          <pc:docMk/>
          <pc:sldMk cId="3473257884" sldId="685"/>
        </pc:sldMkLst>
      </pc:sldChg>
      <pc:sldChg chg="del">
        <pc:chgData name="赵 家程" userId="97cd0ff76be74da0" providerId="LiveId" clId="{630260C9-A197-46B7-96E8-28FD2528F892}" dt="2018-09-29T07:41:57.811" v="1190" actId="2696"/>
        <pc:sldMkLst>
          <pc:docMk/>
          <pc:sldMk cId="3928944590" sldId="686"/>
        </pc:sldMkLst>
      </pc:sldChg>
      <pc:sldChg chg="del">
        <pc:chgData name="赵 家程" userId="97cd0ff76be74da0" providerId="LiveId" clId="{630260C9-A197-46B7-96E8-28FD2528F892}" dt="2018-09-29T07:41:54.791" v="1188" actId="2696"/>
        <pc:sldMkLst>
          <pc:docMk/>
          <pc:sldMk cId="3498910117" sldId="687"/>
        </pc:sldMkLst>
      </pc:sldChg>
      <pc:sldChg chg="del">
        <pc:chgData name="赵 家程" userId="97cd0ff76be74da0" providerId="LiveId" clId="{630260C9-A197-46B7-96E8-28FD2528F892}" dt="2018-09-29T07:41:56.418" v="1189" actId="2696"/>
        <pc:sldMkLst>
          <pc:docMk/>
          <pc:sldMk cId="1089376165" sldId="688"/>
        </pc:sldMkLst>
      </pc:sldChg>
      <pc:sldChg chg="addSp delSp modSp add">
        <pc:chgData name="赵 家程" userId="97cd0ff76be74da0" providerId="LiveId" clId="{630260C9-A197-46B7-96E8-28FD2528F892}" dt="2018-09-29T07:39:49.639" v="1137" actId="20577"/>
        <pc:sldMkLst>
          <pc:docMk/>
          <pc:sldMk cId="1877821641" sldId="689"/>
        </pc:sldMkLst>
        <pc:spChg chg="mod">
          <ac:chgData name="赵 家程" userId="97cd0ff76be74da0" providerId="LiveId" clId="{630260C9-A197-46B7-96E8-28FD2528F892}" dt="2018-09-29T06:31:16.967" v="471" actId="20577"/>
          <ac:spMkLst>
            <pc:docMk/>
            <pc:sldMk cId="1877821641" sldId="689"/>
            <ac:spMk id="2" creationId="{4E7CFA42-E56D-4445-884D-B1DA12D49F21}"/>
          </ac:spMkLst>
        </pc:spChg>
        <pc:spChg chg="mod">
          <ac:chgData name="赵 家程" userId="97cd0ff76be74da0" providerId="LiveId" clId="{630260C9-A197-46B7-96E8-28FD2528F892}" dt="2018-09-29T07:39:49.639" v="1137" actId="20577"/>
          <ac:spMkLst>
            <pc:docMk/>
            <pc:sldMk cId="1877821641" sldId="689"/>
            <ac:spMk id="3" creationId="{61B3EDE8-3315-43BF-8ECA-E3C9C2284214}"/>
          </ac:spMkLst>
        </pc:spChg>
        <pc:picChg chg="add del mod">
          <ac:chgData name="赵 家程" userId="97cd0ff76be74da0" providerId="LiveId" clId="{630260C9-A197-46B7-96E8-28FD2528F892}" dt="2018-09-29T07:39:01.848" v="997" actId="478"/>
          <ac:picMkLst>
            <pc:docMk/>
            <pc:sldMk cId="1877821641" sldId="689"/>
            <ac:picMk id="4" creationId="{B76EB92C-0ACE-47F5-AEAD-E4EAC93209C8}"/>
          </ac:picMkLst>
        </pc:picChg>
        <pc:picChg chg="add del mod">
          <ac:chgData name="赵 家程" userId="97cd0ff76be74da0" providerId="LiveId" clId="{630260C9-A197-46B7-96E8-28FD2528F892}" dt="2018-09-29T07:39:00.111" v="996" actId="478"/>
          <ac:picMkLst>
            <pc:docMk/>
            <pc:sldMk cId="1877821641" sldId="689"/>
            <ac:picMk id="5" creationId="{8AEB35BA-687B-4AA2-808A-9E46FC305F2B}"/>
          </ac:picMkLst>
        </pc:picChg>
      </pc:sldChg>
      <pc:sldChg chg="addSp delSp modSp add">
        <pc:chgData name="赵 家程" userId="97cd0ff76be74da0" providerId="LiveId" clId="{630260C9-A197-46B7-96E8-28FD2528F892}" dt="2018-09-29T07:18:43.186" v="908" actId="1076"/>
        <pc:sldMkLst>
          <pc:docMk/>
          <pc:sldMk cId="2985467818" sldId="690"/>
        </pc:sldMkLst>
        <pc:spChg chg="mod">
          <ac:chgData name="赵 家程" userId="97cd0ff76be74da0" providerId="LiveId" clId="{630260C9-A197-46B7-96E8-28FD2528F892}" dt="2018-09-29T06:51:09.429" v="800" actId="20577"/>
          <ac:spMkLst>
            <pc:docMk/>
            <pc:sldMk cId="2985467818" sldId="690"/>
            <ac:spMk id="2" creationId="{D10F5495-1549-4295-BF9A-FEE1F9AD5D1D}"/>
          </ac:spMkLst>
        </pc:spChg>
        <pc:spChg chg="add del mod">
          <ac:chgData name="赵 家程" userId="97cd0ff76be74da0" providerId="LiveId" clId="{630260C9-A197-46B7-96E8-28FD2528F892}" dt="2018-09-29T07:18:32.527" v="904" actId="20577"/>
          <ac:spMkLst>
            <pc:docMk/>
            <pc:sldMk cId="2985467818" sldId="690"/>
            <ac:spMk id="3" creationId="{641230E7-D15C-43AF-AD6A-DE388DDFA690}"/>
          </ac:spMkLst>
        </pc:spChg>
        <pc:picChg chg="add del mod">
          <ac:chgData name="赵 家程" userId="97cd0ff76be74da0" providerId="LiveId" clId="{630260C9-A197-46B7-96E8-28FD2528F892}" dt="2018-09-29T07:17:46.403" v="858"/>
          <ac:picMkLst>
            <pc:docMk/>
            <pc:sldMk cId="2985467818" sldId="690"/>
            <ac:picMk id="4" creationId="{0408641E-9ED5-477D-94BA-BECB39C74091}"/>
          </ac:picMkLst>
        </pc:picChg>
        <pc:picChg chg="add mod">
          <ac:chgData name="赵 家程" userId="97cd0ff76be74da0" providerId="LiveId" clId="{630260C9-A197-46B7-96E8-28FD2528F892}" dt="2018-09-29T07:18:43.186" v="908" actId="1076"/>
          <ac:picMkLst>
            <pc:docMk/>
            <pc:sldMk cId="2985467818" sldId="690"/>
            <ac:picMk id="5" creationId="{98185E9E-2A0F-4BE9-9115-FF60759064D5}"/>
          </ac:picMkLst>
        </pc:picChg>
      </pc:sldChg>
      <pc:sldChg chg="addSp delSp modSp add">
        <pc:chgData name="赵 家程" userId="97cd0ff76be74da0" providerId="LiveId" clId="{630260C9-A197-46B7-96E8-28FD2528F892}" dt="2018-09-29T07:52:54.265" v="1395" actId="1076"/>
        <pc:sldMkLst>
          <pc:docMk/>
          <pc:sldMk cId="2945195160" sldId="691"/>
        </pc:sldMkLst>
        <pc:spChg chg="del">
          <ac:chgData name="赵 家程" userId="97cd0ff76be74da0" providerId="LiveId" clId="{630260C9-A197-46B7-96E8-28FD2528F892}" dt="2018-09-29T07:43:48.895" v="1389"/>
          <ac:spMkLst>
            <pc:docMk/>
            <pc:sldMk cId="2945195160" sldId="691"/>
            <ac:spMk id="3" creationId="{1403878B-A80D-4A1B-B93F-D37915909521}"/>
          </ac:spMkLst>
        </pc:spChg>
        <pc:picChg chg="add del mod">
          <ac:chgData name="赵 家程" userId="97cd0ff76be74da0" providerId="LiveId" clId="{630260C9-A197-46B7-96E8-28FD2528F892}" dt="2018-09-29T07:52:49.975" v="1393" actId="478"/>
          <ac:picMkLst>
            <pc:docMk/>
            <pc:sldMk cId="2945195160" sldId="691"/>
            <ac:picMk id="4" creationId="{48374247-5155-4DBE-8152-C38E724C782A}"/>
          </ac:picMkLst>
        </pc:picChg>
        <pc:picChg chg="add mod">
          <ac:chgData name="赵 家程" userId="97cd0ff76be74da0" providerId="LiveId" clId="{630260C9-A197-46B7-96E8-28FD2528F892}" dt="2018-09-29T07:43:59.064" v="1392" actId="1076"/>
          <ac:picMkLst>
            <pc:docMk/>
            <pc:sldMk cId="2945195160" sldId="691"/>
            <ac:picMk id="5" creationId="{708DE3FF-0F7D-448B-ABB3-09B77E255B38}"/>
          </ac:picMkLst>
        </pc:picChg>
        <pc:picChg chg="add mod">
          <ac:chgData name="赵 家程" userId="97cd0ff76be74da0" providerId="LiveId" clId="{630260C9-A197-46B7-96E8-28FD2528F892}" dt="2018-09-29T07:52:54.265" v="1395" actId="1076"/>
          <ac:picMkLst>
            <pc:docMk/>
            <pc:sldMk cId="2945195160" sldId="691"/>
            <ac:picMk id="6" creationId="{78C0D020-4EF7-4EA1-AEB8-EDACF776097C}"/>
          </ac:picMkLst>
        </pc:picChg>
      </pc:sldChg>
      <pc:sldChg chg="addSp modSp add">
        <pc:chgData name="赵 家程" userId="97cd0ff76be74da0" providerId="LiveId" clId="{630260C9-A197-46B7-96E8-28FD2528F892}" dt="2018-09-29T07:20:46.460" v="955" actId="1076"/>
        <pc:sldMkLst>
          <pc:docMk/>
          <pc:sldMk cId="77637579" sldId="692"/>
        </pc:sldMkLst>
        <pc:spChg chg="mod">
          <ac:chgData name="赵 家程" userId="97cd0ff76be74da0" providerId="LiveId" clId="{630260C9-A197-46B7-96E8-28FD2528F892}" dt="2018-09-29T07:19:22.561" v="914" actId="20577"/>
          <ac:spMkLst>
            <pc:docMk/>
            <pc:sldMk cId="77637579" sldId="692"/>
            <ac:spMk id="2" creationId="{DFB3A600-F099-4617-9A11-78407DA37610}"/>
          </ac:spMkLst>
        </pc:spChg>
        <pc:spChg chg="mod">
          <ac:chgData name="赵 家程" userId="97cd0ff76be74da0" providerId="LiveId" clId="{630260C9-A197-46B7-96E8-28FD2528F892}" dt="2018-09-29T07:19:40.466" v="952" actId="20577"/>
          <ac:spMkLst>
            <pc:docMk/>
            <pc:sldMk cId="77637579" sldId="692"/>
            <ac:spMk id="3" creationId="{8F8F09DA-8D2F-45B2-AB50-9B1A2018B40F}"/>
          </ac:spMkLst>
        </pc:spChg>
        <pc:picChg chg="add mod">
          <ac:chgData name="赵 家程" userId="97cd0ff76be74da0" providerId="LiveId" clId="{630260C9-A197-46B7-96E8-28FD2528F892}" dt="2018-09-29T07:20:46.460" v="955" actId="1076"/>
          <ac:picMkLst>
            <pc:docMk/>
            <pc:sldMk cId="77637579" sldId="692"/>
            <ac:picMk id="4" creationId="{3F02EAD6-02C4-4874-8958-CA5100AC1ED0}"/>
          </ac:picMkLst>
        </pc:picChg>
      </pc:sldChg>
      <pc:sldChg chg="addSp delSp modSp add">
        <pc:chgData name="赵 家程" userId="97cd0ff76be74da0" providerId="LiveId" clId="{630260C9-A197-46B7-96E8-28FD2528F892}" dt="2018-09-29T07:53:47.329" v="1397"/>
        <pc:sldMkLst>
          <pc:docMk/>
          <pc:sldMk cId="1169479896" sldId="693"/>
        </pc:sldMkLst>
        <pc:spChg chg="mod">
          <ac:chgData name="赵 家程" userId="97cd0ff76be74da0" providerId="LiveId" clId="{630260C9-A197-46B7-96E8-28FD2528F892}" dt="2018-09-29T07:21:33.878" v="961" actId="20577"/>
          <ac:spMkLst>
            <pc:docMk/>
            <pc:sldMk cId="1169479896" sldId="693"/>
            <ac:spMk id="2" creationId="{30375488-2576-4321-87B8-22D8129A175A}"/>
          </ac:spMkLst>
        </pc:spChg>
        <pc:spChg chg="mod">
          <ac:chgData name="赵 家程" userId="97cd0ff76be74da0" providerId="LiveId" clId="{630260C9-A197-46B7-96E8-28FD2528F892}" dt="2018-09-29T07:42:47.834" v="1333"/>
          <ac:spMkLst>
            <pc:docMk/>
            <pc:sldMk cId="1169479896" sldId="693"/>
            <ac:spMk id="3" creationId="{C042D345-A870-415E-9515-ABFFABF7E66D}"/>
          </ac:spMkLst>
        </pc:spChg>
        <pc:picChg chg="add del">
          <ac:chgData name="赵 家程" userId="97cd0ff76be74da0" providerId="LiveId" clId="{630260C9-A197-46B7-96E8-28FD2528F892}" dt="2018-09-29T07:53:45.847" v="1396" actId="478"/>
          <ac:picMkLst>
            <pc:docMk/>
            <pc:sldMk cId="1169479896" sldId="693"/>
            <ac:picMk id="4" creationId="{9A2B2AAD-7182-4567-BD6A-0F127234FC88}"/>
          </ac:picMkLst>
        </pc:picChg>
        <pc:picChg chg="add">
          <ac:chgData name="赵 家程" userId="97cd0ff76be74da0" providerId="LiveId" clId="{630260C9-A197-46B7-96E8-28FD2528F892}" dt="2018-09-29T07:53:47.329" v="1397"/>
          <ac:picMkLst>
            <pc:docMk/>
            <pc:sldMk cId="1169479896" sldId="693"/>
            <ac:picMk id="5" creationId="{90E40258-EA0C-4C71-8C91-14DE2E583BAB}"/>
          </ac:picMkLst>
        </pc:picChg>
      </pc:sldChg>
      <pc:sldChg chg="addSp delSp modSp add">
        <pc:chgData name="赵 家程" userId="97cd0ff76be74da0" providerId="LiveId" clId="{630260C9-A197-46B7-96E8-28FD2528F892}" dt="2018-09-29T07:40:36.402" v="1144" actId="20577"/>
        <pc:sldMkLst>
          <pc:docMk/>
          <pc:sldMk cId="1751697402" sldId="694"/>
        </pc:sldMkLst>
        <pc:spChg chg="mod">
          <ac:chgData name="赵 家程" userId="97cd0ff76be74da0" providerId="LiveId" clId="{630260C9-A197-46B7-96E8-28FD2528F892}" dt="2018-09-29T07:40:36.402" v="1144" actId="20577"/>
          <ac:spMkLst>
            <pc:docMk/>
            <pc:sldMk cId="1751697402" sldId="694"/>
            <ac:spMk id="2" creationId="{7A39AC0D-7A46-4D11-8DEC-F4447C082432}"/>
          </ac:spMkLst>
        </pc:spChg>
        <pc:spChg chg="del">
          <ac:chgData name="赵 家程" userId="97cd0ff76be74da0" providerId="LiveId" clId="{630260C9-A197-46B7-96E8-28FD2528F892}" dt="2018-09-29T07:40:33.298" v="1139"/>
          <ac:spMkLst>
            <pc:docMk/>
            <pc:sldMk cId="1751697402" sldId="694"/>
            <ac:spMk id="3" creationId="{6F3C0AD1-010E-4269-A3E3-AB12A75C0DBD}"/>
          </ac:spMkLst>
        </pc:spChg>
        <pc:picChg chg="add mod">
          <ac:chgData name="赵 家程" userId="97cd0ff76be74da0" providerId="LiveId" clId="{630260C9-A197-46B7-96E8-28FD2528F892}" dt="2018-09-29T07:40:33.298" v="1139"/>
          <ac:picMkLst>
            <pc:docMk/>
            <pc:sldMk cId="1751697402" sldId="694"/>
            <ac:picMk id="4" creationId="{0D40A19E-F965-4A6F-BC7E-34C8C73E4887}"/>
          </ac:picMkLst>
        </pc:picChg>
      </pc:sldChg>
      <pc:sldChg chg="modSp add">
        <pc:chgData name="赵 家程" userId="97cd0ff76be74da0" providerId="LiveId" clId="{630260C9-A197-46B7-96E8-28FD2528F892}" dt="2018-09-29T07:43:07.509" v="1387"/>
        <pc:sldMkLst>
          <pc:docMk/>
          <pc:sldMk cId="2058308524" sldId="695"/>
        </pc:sldMkLst>
        <pc:spChg chg="mod">
          <ac:chgData name="赵 家程" userId="97cd0ff76be74da0" providerId="LiveId" clId="{630260C9-A197-46B7-96E8-28FD2528F892}" dt="2018-09-29T07:40:47.465" v="1150" actId="20577"/>
          <ac:spMkLst>
            <pc:docMk/>
            <pc:sldMk cId="2058308524" sldId="695"/>
            <ac:spMk id="2" creationId="{54068DBE-2012-4633-8DD5-987CE4630511}"/>
          </ac:spMkLst>
        </pc:spChg>
        <pc:spChg chg="mod">
          <ac:chgData name="赵 家程" userId="97cd0ff76be74da0" providerId="LiveId" clId="{630260C9-A197-46B7-96E8-28FD2528F892}" dt="2018-09-29T07:43:07.509" v="1387"/>
          <ac:spMkLst>
            <pc:docMk/>
            <pc:sldMk cId="2058308524" sldId="695"/>
            <ac:spMk id="3" creationId="{26A97565-4CBD-4C32-95D4-C3DE8BCD5387}"/>
          </ac:spMkLst>
        </pc:spChg>
      </pc:sldChg>
      <pc:sldChg chg="addSp add">
        <pc:chgData name="赵 家程" userId="97cd0ff76be74da0" providerId="LiveId" clId="{630260C9-A197-46B7-96E8-28FD2528F892}" dt="2018-09-29T07:55:20.096" v="1399"/>
        <pc:sldMkLst>
          <pc:docMk/>
          <pc:sldMk cId="828350033" sldId="696"/>
        </pc:sldMkLst>
        <pc:picChg chg="add">
          <ac:chgData name="赵 家程" userId="97cd0ff76be74da0" providerId="LiveId" clId="{630260C9-A197-46B7-96E8-28FD2528F892}" dt="2018-09-29T07:55:20.096" v="1399"/>
          <ac:picMkLst>
            <pc:docMk/>
            <pc:sldMk cId="828350033" sldId="696"/>
            <ac:picMk id="4" creationId="{E0EABE35-61AC-450E-AEA1-30D80E5D31F6}"/>
          </ac:picMkLst>
        </pc:picChg>
      </pc:sldChg>
      <pc:sldChg chg="addSp add">
        <pc:chgData name="赵 家程" userId="97cd0ff76be74da0" providerId="LiveId" clId="{630260C9-A197-46B7-96E8-28FD2528F892}" dt="2018-09-29T08:10:50.940" v="1401"/>
        <pc:sldMkLst>
          <pc:docMk/>
          <pc:sldMk cId="985082144" sldId="697"/>
        </pc:sldMkLst>
        <pc:picChg chg="add">
          <ac:chgData name="赵 家程" userId="97cd0ff76be74da0" providerId="LiveId" clId="{630260C9-A197-46B7-96E8-28FD2528F892}" dt="2018-09-29T08:10:50.940" v="1401"/>
          <ac:picMkLst>
            <pc:docMk/>
            <pc:sldMk cId="985082144" sldId="697"/>
            <ac:picMk id="4" creationId="{587A426D-6C0A-4AF2-BD1D-C35435F9995C}"/>
          </ac:picMkLst>
        </pc:picChg>
      </pc:sldChg>
      <pc:sldChg chg="addSp add">
        <pc:chgData name="赵 家程" userId="97cd0ff76be74da0" providerId="LiveId" clId="{630260C9-A197-46B7-96E8-28FD2528F892}" dt="2018-09-29T08:11:22.012" v="1403"/>
        <pc:sldMkLst>
          <pc:docMk/>
          <pc:sldMk cId="812546657" sldId="698"/>
        </pc:sldMkLst>
        <pc:picChg chg="add">
          <ac:chgData name="赵 家程" userId="97cd0ff76be74da0" providerId="LiveId" clId="{630260C9-A197-46B7-96E8-28FD2528F892}" dt="2018-09-29T08:11:22.012" v="1403"/>
          <ac:picMkLst>
            <pc:docMk/>
            <pc:sldMk cId="812546657" sldId="698"/>
            <ac:picMk id="4" creationId="{031C5AA9-EC92-46E1-A1B1-341AB35B67FF}"/>
          </ac:picMkLst>
        </pc:picChg>
      </pc:sldChg>
      <pc:sldChg chg="addSp modSp add">
        <pc:chgData name="赵 家程" userId="97cd0ff76be74da0" providerId="LiveId" clId="{630260C9-A197-46B7-96E8-28FD2528F892}" dt="2018-09-29T08:26:45.845" v="1425" actId="1076"/>
        <pc:sldMkLst>
          <pc:docMk/>
          <pc:sldMk cId="163309610" sldId="699"/>
        </pc:sldMkLst>
        <pc:picChg chg="add mod">
          <ac:chgData name="赵 家程" userId="97cd0ff76be74da0" providerId="LiveId" clId="{630260C9-A197-46B7-96E8-28FD2528F892}" dt="2018-09-29T08:26:37.992" v="1422" actId="1076"/>
          <ac:picMkLst>
            <pc:docMk/>
            <pc:sldMk cId="163309610" sldId="699"/>
            <ac:picMk id="4" creationId="{8ED66FD5-A0E7-4961-9CCA-89DD678A8035}"/>
          </ac:picMkLst>
        </pc:picChg>
        <pc:picChg chg="add mod">
          <ac:chgData name="赵 家程" userId="97cd0ff76be74da0" providerId="LiveId" clId="{630260C9-A197-46B7-96E8-28FD2528F892}" dt="2018-09-29T08:26:39.601" v="1423" actId="1076"/>
          <ac:picMkLst>
            <pc:docMk/>
            <pc:sldMk cId="163309610" sldId="699"/>
            <ac:picMk id="5" creationId="{C867CB3D-4460-4D98-8A22-827BE41C1941}"/>
          </ac:picMkLst>
        </pc:picChg>
        <pc:picChg chg="add mod">
          <ac:chgData name="赵 家程" userId="97cd0ff76be74da0" providerId="LiveId" clId="{630260C9-A197-46B7-96E8-28FD2528F892}" dt="2018-09-29T08:26:41.978" v="1424" actId="1076"/>
          <ac:picMkLst>
            <pc:docMk/>
            <pc:sldMk cId="163309610" sldId="699"/>
            <ac:picMk id="6" creationId="{6A99D440-0530-4DB0-9DC1-C17D0DF6EB17}"/>
          </ac:picMkLst>
        </pc:picChg>
        <pc:picChg chg="add mod">
          <ac:chgData name="赵 家程" userId="97cd0ff76be74da0" providerId="LiveId" clId="{630260C9-A197-46B7-96E8-28FD2528F892}" dt="2018-09-29T08:26:45.845" v="1425" actId="1076"/>
          <ac:picMkLst>
            <pc:docMk/>
            <pc:sldMk cId="163309610" sldId="699"/>
            <ac:picMk id="7" creationId="{912516B6-6BDE-490B-AA84-9F1B6DAAA722}"/>
          </ac:picMkLst>
        </pc:picChg>
      </pc:sldChg>
      <pc:sldChg chg="addSp add">
        <pc:chgData name="赵 家程" userId="97cd0ff76be74da0" providerId="LiveId" clId="{630260C9-A197-46B7-96E8-28FD2528F892}" dt="2018-09-29T08:21:48.966" v="1408"/>
        <pc:sldMkLst>
          <pc:docMk/>
          <pc:sldMk cId="1733742316" sldId="700"/>
        </pc:sldMkLst>
        <pc:picChg chg="add">
          <ac:chgData name="赵 家程" userId="97cd0ff76be74da0" providerId="LiveId" clId="{630260C9-A197-46B7-96E8-28FD2528F892}" dt="2018-09-29T08:21:48.966" v="1408"/>
          <ac:picMkLst>
            <pc:docMk/>
            <pc:sldMk cId="1733742316" sldId="700"/>
            <ac:picMk id="4" creationId="{EB5788D5-0CFC-492D-99C6-255096BBD5D8}"/>
          </ac:picMkLst>
        </pc:picChg>
      </pc:sldChg>
      <pc:sldChg chg="addSp modSp add">
        <pc:chgData name="赵 家程" userId="97cd0ff76be74da0" providerId="LiveId" clId="{630260C9-A197-46B7-96E8-28FD2528F892}" dt="2018-09-29T08:23:12.956" v="1411" actId="1076"/>
        <pc:sldMkLst>
          <pc:docMk/>
          <pc:sldMk cId="1985732897" sldId="701"/>
        </pc:sldMkLst>
        <pc:picChg chg="add mod">
          <ac:chgData name="赵 家程" userId="97cd0ff76be74da0" providerId="LiveId" clId="{630260C9-A197-46B7-96E8-28FD2528F892}" dt="2018-09-29T08:23:12.956" v="1411" actId="1076"/>
          <ac:picMkLst>
            <pc:docMk/>
            <pc:sldMk cId="1985732897" sldId="701"/>
            <ac:picMk id="4" creationId="{BBB9B274-E594-4F6B-9E03-00103F3C35D0}"/>
          </ac:picMkLst>
        </pc:picChg>
      </pc:sldChg>
      <pc:sldChg chg="addSp modSp add">
        <pc:chgData name="赵 家程" userId="97cd0ff76be74da0" providerId="LiveId" clId="{630260C9-A197-46B7-96E8-28FD2528F892}" dt="2018-09-29T08:29:41.269" v="1429" actId="1076"/>
        <pc:sldMkLst>
          <pc:docMk/>
          <pc:sldMk cId="1815756632" sldId="702"/>
        </pc:sldMkLst>
        <pc:picChg chg="add mod">
          <ac:chgData name="赵 家程" userId="97cd0ff76be74da0" providerId="LiveId" clId="{630260C9-A197-46B7-96E8-28FD2528F892}" dt="2018-09-29T08:29:38.086" v="1428" actId="1076"/>
          <ac:picMkLst>
            <pc:docMk/>
            <pc:sldMk cId="1815756632" sldId="702"/>
            <ac:picMk id="4" creationId="{26F92490-2817-4563-8DFC-75050BB2186E}"/>
          </ac:picMkLst>
        </pc:picChg>
        <pc:picChg chg="add mod">
          <ac:chgData name="赵 家程" userId="97cd0ff76be74da0" providerId="LiveId" clId="{630260C9-A197-46B7-96E8-28FD2528F892}" dt="2018-09-29T08:29:41.269" v="1429" actId="1076"/>
          <ac:picMkLst>
            <pc:docMk/>
            <pc:sldMk cId="1815756632" sldId="702"/>
            <ac:picMk id="5" creationId="{892AB244-1726-42B6-9581-99FC371AC827}"/>
          </ac:picMkLst>
        </pc:picChg>
      </pc:sldChg>
      <pc:sldChg chg="add del">
        <pc:chgData name="赵 家程" userId="97cd0ff76be74da0" providerId="LiveId" clId="{630260C9-A197-46B7-96E8-28FD2528F892}" dt="2018-09-29T09:06:29.868" v="1466" actId="2696"/>
        <pc:sldMkLst>
          <pc:docMk/>
          <pc:sldMk cId="3255650270" sldId="703"/>
        </pc:sldMkLst>
      </pc:sldChg>
      <pc:sldChg chg="addSp modSp add">
        <pc:chgData name="赵 家程" userId="97cd0ff76be74da0" providerId="LiveId" clId="{630260C9-A197-46B7-96E8-28FD2528F892}" dt="2018-09-29T08:46:24.577" v="1434" actId="1076"/>
        <pc:sldMkLst>
          <pc:docMk/>
          <pc:sldMk cId="659811238" sldId="704"/>
        </pc:sldMkLst>
        <pc:picChg chg="add mod">
          <ac:chgData name="赵 家程" userId="97cd0ff76be74da0" providerId="LiveId" clId="{630260C9-A197-46B7-96E8-28FD2528F892}" dt="2018-09-29T08:35:56.317" v="1432" actId="1076"/>
          <ac:picMkLst>
            <pc:docMk/>
            <pc:sldMk cId="659811238" sldId="704"/>
            <ac:picMk id="4" creationId="{75287EFC-547B-42A4-A959-228CB1F0C27F}"/>
          </ac:picMkLst>
        </pc:picChg>
        <pc:picChg chg="add mod">
          <ac:chgData name="赵 家程" userId="97cd0ff76be74da0" providerId="LiveId" clId="{630260C9-A197-46B7-96E8-28FD2528F892}" dt="2018-09-29T08:46:24.577" v="1434" actId="1076"/>
          <ac:picMkLst>
            <pc:docMk/>
            <pc:sldMk cId="659811238" sldId="704"/>
            <ac:picMk id="5" creationId="{21EEADBF-6606-432F-9BB7-550AC73B3949}"/>
          </ac:picMkLst>
        </pc:picChg>
      </pc:sldChg>
      <pc:sldChg chg="addSp delSp add">
        <pc:chgData name="赵 家程" userId="97cd0ff76be74da0" providerId="LiveId" clId="{630260C9-A197-46B7-96E8-28FD2528F892}" dt="2018-09-29T08:50:51.832" v="1438"/>
        <pc:sldMkLst>
          <pc:docMk/>
          <pc:sldMk cId="3465191184" sldId="705"/>
        </pc:sldMkLst>
        <pc:picChg chg="add del">
          <ac:chgData name="赵 家程" userId="97cd0ff76be74da0" providerId="LiveId" clId="{630260C9-A197-46B7-96E8-28FD2528F892}" dt="2018-09-29T08:50:35.804" v="1437" actId="478"/>
          <ac:picMkLst>
            <pc:docMk/>
            <pc:sldMk cId="3465191184" sldId="705"/>
            <ac:picMk id="4" creationId="{FF37B8ED-81C1-4573-BA44-A53323C08D0F}"/>
          </ac:picMkLst>
        </pc:picChg>
        <pc:picChg chg="add">
          <ac:chgData name="赵 家程" userId="97cd0ff76be74da0" providerId="LiveId" clId="{630260C9-A197-46B7-96E8-28FD2528F892}" dt="2018-09-29T08:50:51.832" v="1438"/>
          <ac:picMkLst>
            <pc:docMk/>
            <pc:sldMk cId="3465191184" sldId="705"/>
            <ac:picMk id="5" creationId="{ED180998-6231-4F0C-AE0B-90925599957D}"/>
          </ac:picMkLst>
        </pc:picChg>
      </pc:sldChg>
      <pc:sldChg chg="addSp modSp add">
        <pc:chgData name="赵 家程" userId="97cd0ff76be74da0" providerId="LiveId" clId="{630260C9-A197-46B7-96E8-28FD2528F892}" dt="2018-09-29T09:04:21.257" v="1447" actId="1076"/>
        <pc:sldMkLst>
          <pc:docMk/>
          <pc:sldMk cId="3708518225" sldId="706"/>
        </pc:sldMkLst>
        <pc:picChg chg="add mod">
          <ac:chgData name="赵 家程" userId="97cd0ff76be74da0" providerId="LiveId" clId="{630260C9-A197-46B7-96E8-28FD2528F892}" dt="2018-09-29T09:04:21.257" v="1447" actId="1076"/>
          <ac:picMkLst>
            <pc:docMk/>
            <pc:sldMk cId="3708518225" sldId="706"/>
            <ac:picMk id="4" creationId="{63EA9F73-28E2-4281-BB9D-CBA9040EF0E5}"/>
          </ac:picMkLst>
        </pc:picChg>
      </pc:sldChg>
      <pc:sldChg chg="addSp add">
        <pc:chgData name="赵 家程" userId="97cd0ff76be74da0" providerId="LiveId" clId="{630260C9-A197-46B7-96E8-28FD2528F892}" dt="2018-09-29T08:57:51.624" v="1443"/>
        <pc:sldMkLst>
          <pc:docMk/>
          <pc:sldMk cId="3612437897" sldId="707"/>
        </pc:sldMkLst>
        <pc:picChg chg="add">
          <ac:chgData name="赵 家程" userId="97cd0ff76be74da0" providerId="LiveId" clId="{630260C9-A197-46B7-96E8-28FD2528F892}" dt="2018-09-29T08:57:51.624" v="1443"/>
          <ac:picMkLst>
            <pc:docMk/>
            <pc:sldMk cId="3612437897" sldId="707"/>
            <ac:picMk id="4" creationId="{6C61918A-A128-4139-99D5-6521F8F61EAF}"/>
          </ac:picMkLst>
        </pc:picChg>
      </pc:sldChg>
      <pc:sldChg chg="addSp add">
        <pc:chgData name="赵 家程" userId="97cd0ff76be74da0" providerId="LiveId" clId="{630260C9-A197-46B7-96E8-28FD2528F892}" dt="2018-09-29T08:58:54.139" v="1445"/>
        <pc:sldMkLst>
          <pc:docMk/>
          <pc:sldMk cId="964361346" sldId="708"/>
        </pc:sldMkLst>
        <pc:picChg chg="add">
          <ac:chgData name="赵 家程" userId="97cd0ff76be74da0" providerId="LiveId" clId="{630260C9-A197-46B7-96E8-28FD2528F892}" dt="2018-09-29T08:58:54.139" v="1445"/>
          <ac:picMkLst>
            <pc:docMk/>
            <pc:sldMk cId="964361346" sldId="708"/>
            <ac:picMk id="4" creationId="{DB02B1B9-8C22-49E1-BF11-8F739759EDCB}"/>
          </ac:picMkLst>
        </pc:picChg>
      </pc:sldChg>
      <pc:sldChg chg="addSp delSp modSp add">
        <pc:chgData name="赵 家程" userId="97cd0ff76be74da0" providerId="LiveId" clId="{630260C9-A197-46B7-96E8-28FD2528F892}" dt="2018-09-29T09:06:23.396" v="1465" actId="1076"/>
        <pc:sldMkLst>
          <pc:docMk/>
          <pc:sldMk cId="2285791743" sldId="709"/>
        </pc:sldMkLst>
        <pc:spChg chg="mod">
          <ac:chgData name="赵 家程" userId="97cd0ff76be74da0" providerId="LiveId" clId="{630260C9-A197-46B7-96E8-28FD2528F892}" dt="2018-09-29T09:05:02.456" v="1453" actId="20577"/>
          <ac:spMkLst>
            <pc:docMk/>
            <pc:sldMk cId="2285791743" sldId="709"/>
            <ac:spMk id="2" creationId="{43332A19-306F-432F-AF40-BE601503A395}"/>
          </ac:spMkLst>
        </pc:spChg>
        <pc:spChg chg="add del mod">
          <ac:chgData name="赵 家程" userId="97cd0ff76be74da0" providerId="LiveId" clId="{630260C9-A197-46B7-96E8-28FD2528F892}" dt="2018-09-29T09:05:50.310" v="1462" actId="478"/>
          <ac:spMkLst>
            <pc:docMk/>
            <pc:sldMk cId="2285791743" sldId="709"/>
            <ac:spMk id="6" creationId="{DA6C80D1-5377-44DF-80DA-8B9F4869ABD8}"/>
          </ac:spMkLst>
        </pc:spChg>
        <pc:spChg chg="add mod">
          <ac:chgData name="赵 家程" userId="97cd0ff76be74da0" providerId="LiveId" clId="{630260C9-A197-46B7-96E8-28FD2528F892}" dt="2018-09-29T09:05:58.953" v="1464" actId="1076"/>
          <ac:spMkLst>
            <pc:docMk/>
            <pc:sldMk cId="2285791743" sldId="709"/>
            <ac:spMk id="7" creationId="{03FB4E71-15D6-4EBA-8FF7-1F9EB841F51F}"/>
          </ac:spMkLst>
        </pc:spChg>
        <pc:picChg chg="add mod">
          <ac:chgData name="赵 家程" userId="97cd0ff76be74da0" providerId="LiveId" clId="{630260C9-A197-46B7-96E8-28FD2528F892}" dt="2018-09-29T09:05:54.998" v="1463" actId="1076"/>
          <ac:picMkLst>
            <pc:docMk/>
            <pc:sldMk cId="2285791743" sldId="709"/>
            <ac:picMk id="4" creationId="{9ED908EA-40C3-4770-B107-C2A29B809991}"/>
          </ac:picMkLst>
        </pc:picChg>
        <pc:picChg chg="add mod">
          <ac:chgData name="赵 家程" userId="97cd0ff76be74da0" providerId="LiveId" clId="{630260C9-A197-46B7-96E8-28FD2528F892}" dt="2018-09-29T09:06:23.396" v="1465" actId="1076"/>
          <ac:picMkLst>
            <pc:docMk/>
            <pc:sldMk cId="2285791743" sldId="709"/>
            <ac:picMk id="5" creationId="{E11D7347-11B2-4927-8388-BB1BF3FB654F}"/>
          </ac:picMkLst>
        </pc:picChg>
      </pc:sldChg>
      <pc:sldChg chg="modSp add del">
        <pc:chgData name="赵 家程" userId="97cd0ff76be74da0" providerId="LiveId" clId="{630260C9-A197-46B7-96E8-28FD2528F892}" dt="2018-09-29T09:09:43.203" v="1534" actId="2696"/>
        <pc:sldMkLst>
          <pc:docMk/>
          <pc:sldMk cId="1464799564" sldId="710"/>
        </pc:sldMkLst>
        <pc:spChg chg="mod">
          <ac:chgData name="赵 家程" userId="97cd0ff76be74da0" providerId="LiveId" clId="{630260C9-A197-46B7-96E8-28FD2528F892}" dt="2018-09-29T09:09:22.375" v="1533"/>
          <ac:spMkLst>
            <pc:docMk/>
            <pc:sldMk cId="1464799564" sldId="710"/>
            <ac:spMk id="2" creationId="{487EBC52-A648-4821-B0AD-0C1AFB85E8C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D176726F-C8F3-4915-8D5F-D4C51A064B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10A585DF-4186-4C18-91B7-3DF6800243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2063" y="0"/>
            <a:ext cx="2925762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t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8" name="Rectangle 4">
            <a:extLst>
              <a:ext uri="{FF2B5EF4-FFF2-40B4-BE49-F238E27FC236}">
                <a16:creationId xmlns:a16="http://schemas.microsoft.com/office/drawing/2014/main" id="{03D9A49E-5938-446B-A6D9-23DA9B37C46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07513"/>
            <a:ext cx="2924175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defTabSz="900113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1429" name="Rectangle 5">
            <a:extLst>
              <a:ext uri="{FF2B5EF4-FFF2-40B4-BE49-F238E27FC236}">
                <a16:creationId xmlns:a16="http://schemas.microsoft.com/office/drawing/2014/main" id="{8D6162B7-ECE7-4CB3-80DB-FC5DA113197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2063" y="9307513"/>
            <a:ext cx="2925762" cy="482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0014" tIns="45007" rIns="90014" bIns="45007" numCol="1" anchor="b" anchorCtr="0" compatLnSpc="1">
            <a:prstTxWarp prst="textNoShape">
              <a:avLst/>
            </a:prstTxWarp>
          </a:bodyPr>
          <a:lstStyle>
            <a:lvl1pPr algn="r" defTabSz="900113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696F05F-D35A-174D-9014-6CB236AB47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DF6AFB7-C417-4099-8276-6220BDCD03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6713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9B1E778-F317-463D-9700-7CC38981B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02063" y="0"/>
            <a:ext cx="2906712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3425"/>
            <a:ext cx="4887913" cy="36655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6CA204BA-E150-4989-82BE-16189CF0AD6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41850"/>
            <a:ext cx="4921250" cy="43989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8374" name="Rectangle 6">
            <a:extLst>
              <a:ext uri="{FF2B5EF4-FFF2-40B4-BE49-F238E27FC236}">
                <a16:creationId xmlns:a16="http://schemas.microsoft.com/office/drawing/2014/main" id="{6905A2D4-E4D1-4011-A225-49F875CC74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5288"/>
            <a:ext cx="2906713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defTabSz="915988" eaLnBrk="0" hangingPunct="0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63CBBBE1-4E95-485D-9C4D-72CDE2C150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2063" y="9285288"/>
            <a:ext cx="2906712" cy="488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534" tIns="45768" rIns="91534" bIns="45768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E16FE5-D9DC-8749-9C1C-1EF8F75B60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6672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35038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401763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70075" algn="l" defTabSz="9556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457200"/>
            <a:ext cx="188595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55054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8">
            <a:extLst>
              <a:ext uri="{FF2B5EF4-FFF2-40B4-BE49-F238E27FC236}">
                <a16:creationId xmlns:a16="http://schemas.microsoft.com/office/drawing/2014/main" id="{6AD9D671-0B18-46B6-A238-02D79585A3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85238" y="6426200"/>
            <a:ext cx="144462" cy="431800"/>
          </a:xfrm>
          <a:prstGeom prst="rect">
            <a:avLst/>
          </a:prstGeom>
          <a:solidFill>
            <a:srgbClr val="8ABC1D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矩形 99">
            <a:extLst>
              <a:ext uri="{FF2B5EF4-FFF2-40B4-BE49-F238E27FC236}">
                <a16:creationId xmlns:a16="http://schemas.microsoft.com/office/drawing/2014/main" id="{8AFD98A8-EE5C-4085-97D3-66150B3083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24938" y="6426200"/>
            <a:ext cx="144462" cy="431800"/>
          </a:xfrm>
          <a:prstGeom prst="rect">
            <a:avLst/>
          </a:prstGeom>
          <a:solidFill>
            <a:srgbClr val="00517A"/>
          </a:solidFill>
          <a:ln>
            <a:noFill/>
          </a:ln>
          <a:extLst/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543800" cy="914400"/>
          </a:xfrm>
        </p:spPr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ea typeface="华文仿宋" panose="02010600040101010101" pitchFamily="2" charset="-122"/>
              </a:defRPr>
            </a:lvl1pPr>
            <a:lvl2pPr>
              <a:defRPr baseline="0">
                <a:ea typeface="华文仿宋" panose="02010600040101010101" pitchFamily="2" charset="-122"/>
              </a:defRPr>
            </a:lvl2pPr>
            <a:lvl3pPr>
              <a:defRPr baseline="0">
                <a:ea typeface="华文仿宋" panose="02010600040101010101" pitchFamily="2" charset="-122"/>
              </a:defRPr>
            </a:lvl3pPr>
            <a:lvl4pPr>
              <a:defRPr baseline="0">
                <a:ea typeface="华文仿宋" panose="02010600040101010101" pitchFamily="2" charset="-122"/>
              </a:defRPr>
            </a:lvl4pPr>
            <a:lvl5pPr>
              <a:defRPr baseline="0">
                <a:ea typeface="华文仿宋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D43437-5ABF-4EFB-AC62-EE28A6452A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E5D4483-5525-45EB-AB3B-81B7D2EDB1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0ECF8B3-07AC-4A4C-9E72-7216D88469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676400"/>
            <a:ext cx="3695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E43B8B9-D851-4FEE-8F74-ECD56B08731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7EE8E74-EB87-43CF-A145-571E7C11DF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3E092B4F-FB59-4437-996C-5EAD601CB5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anose="02020603050405020304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57200"/>
            <a:ext cx="7543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7543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31" name="Rectangle 13">
            <a:extLst>
              <a:ext uri="{FF2B5EF4-FFF2-40B4-BE49-F238E27FC236}">
                <a16:creationId xmlns:a16="http://schemas.microsoft.com/office/drawing/2014/main" id="{7043BDA5-7862-4516-BDAB-3C72979AE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425450"/>
            <a:ext cx="8574088" cy="11731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1032" name="Rectangle 14">
            <a:extLst>
              <a:ext uri="{FF2B5EF4-FFF2-40B4-BE49-F238E27FC236}">
                <a16:creationId xmlns:a16="http://schemas.microsoft.com/office/drawing/2014/main" id="{E8E72EE0-53E5-45C6-8C32-B21BC5327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6477000"/>
            <a:ext cx="390525" cy="30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0823A63-CB2B-3145-B379-73DFE6648968}" type="slidenum">
              <a:rPr lang="zh-CN" altLang="en-US" sz="1400" smtClean="0">
                <a:solidFill>
                  <a:schemeClr val="tx2"/>
                </a:solidFill>
              </a:rPr>
              <a:pPr>
                <a:defRPr/>
              </a:pPr>
              <a:t>‹#›</a:t>
            </a:fld>
            <a:endParaRPr lang="en-US" altLang="zh-CN" sz="12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1033" name="Picture 15" descr="ict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3838"/>
            <a:ext cx="3505200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Rectangle 17">
            <a:extLst>
              <a:ext uri="{FF2B5EF4-FFF2-40B4-BE49-F238E27FC236}">
                <a16:creationId xmlns:a16="http://schemas.microsoft.com/office/drawing/2014/main" id="{B7CB346E-8718-4A9B-86FE-775B0EBBAAC3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7575" y="133985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endParaRPr kumimoji="1" lang="zh-CN" altLang="en-US"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5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 spd="slow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63DE8"/>
          </a:solidFill>
          <a:latin typeface="Book Antiqua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Monotype Sorts" charset="2"/>
        <a:buChar char="ä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125000"/>
        <a:buFont typeface="Wingdings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charset="2"/>
        <a:buChar char="v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charset="2"/>
        <a:buChar char="Ø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63DE8"/>
        </a:buClr>
        <a:buSzPct val="70000"/>
        <a:buFont typeface="Wingdings" pitchFamily="2" charset="2"/>
        <a:buChar char="Ø"/>
        <a:defRPr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haojiacheng@ict.ac.cn" TargetMode="External"/><Relationship Id="rId2" Type="http://schemas.openxmlformats.org/officeDocument/2006/relationships/hyperlink" Target="http://www.carch.ac.cn/~huimin/main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7C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3578225" y="1989138"/>
            <a:ext cx="2894013" cy="4748212"/>
            <a:chOff x="0" y="-404946"/>
            <a:chExt cx="2893858" cy="3560589"/>
          </a:xfrm>
        </p:grpSpPr>
        <p:sp>
          <p:nvSpPr>
            <p:cNvPr id="5131" name="矩形 14"/>
            <p:cNvSpPr>
              <a:spLocks noChangeArrowheads="1"/>
            </p:cNvSpPr>
            <p:nvPr/>
          </p:nvSpPr>
          <p:spPr bwMode="auto">
            <a:xfrm rot="2700000">
              <a:off x="648276" y="910061"/>
              <a:ext cx="2503541" cy="1987623"/>
            </a:xfrm>
            <a:prstGeom prst="rect">
              <a:avLst/>
            </a:prstGeom>
            <a:gradFill rotWithShape="1">
              <a:gsLst>
                <a:gs pos="0">
                  <a:srgbClr val="00517A"/>
                </a:gs>
                <a:gs pos="20000">
                  <a:srgbClr val="00517A"/>
                </a:gs>
                <a:gs pos="100000">
                  <a:srgbClr val="00517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32" name="椭圆 11"/>
            <p:cNvSpPr>
              <a:spLocks noChangeArrowheads="1"/>
            </p:cNvSpPr>
            <p:nvPr/>
          </p:nvSpPr>
          <p:spPr bwMode="auto">
            <a:xfrm>
              <a:off x="0" y="-404946"/>
              <a:ext cx="1987623" cy="1987623"/>
            </a:xfrm>
            <a:prstGeom prst="ellipse">
              <a:avLst/>
            </a:prstGeom>
            <a:solidFill>
              <a:srgbClr val="00B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133" name="椭圆 13"/>
            <p:cNvSpPr>
              <a:spLocks noChangeArrowheads="1"/>
            </p:cNvSpPr>
            <p:nvPr/>
          </p:nvSpPr>
          <p:spPr bwMode="auto">
            <a:xfrm>
              <a:off x="137272" y="-404946"/>
              <a:ext cx="1713078" cy="1713078"/>
            </a:xfrm>
            <a:prstGeom prst="ellipse">
              <a:avLst/>
            </a:prstGeom>
            <a:solidFill>
              <a:srgbClr val="008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lr>
                  <a:srgbClr val="063DE8"/>
                </a:buClr>
                <a:buSzPct val="125000"/>
                <a:buChar char="•"/>
                <a:defRPr sz="26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63DE8"/>
                </a:buClr>
                <a:buSzPct val="70000"/>
                <a:buFont typeface="Monotype Sorts" charset="2"/>
                <a:buChar char="ä"/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63DE8"/>
                </a:buClr>
                <a:buSzPct val="125000"/>
                <a:buFont typeface="Wingdings" charset="2"/>
                <a:buChar char="§"/>
                <a:defRPr sz="22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v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63DE8"/>
                </a:buClr>
                <a:buSzPct val="70000"/>
                <a:buFont typeface="Wingdings" charset="2"/>
                <a:buChar char="Ø"/>
                <a:defRPr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300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5124" name="矩形 15"/>
          <p:cNvSpPr>
            <a:spLocks noChangeArrowheads="1"/>
          </p:cNvSpPr>
          <p:nvPr/>
        </p:nvSpPr>
        <p:spPr bwMode="auto">
          <a:xfrm>
            <a:off x="0" y="906463"/>
            <a:ext cx="9144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编译原理研讨课：</a:t>
            </a:r>
            <a:r>
              <a:rPr lang="en-US" altLang="zh-CN" sz="40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微软雅黑" charset="-122"/>
              </a:rPr>
              <a:t>PR001</a:t>
            </a:r>
            <a:endParaRPr lang="zh-CN" altLang="en-US" sz="4000" b="1" dirty="0">
              <a:solidFill>
                <a:schemeClr val="bg1"/>
              </a:solidFill>
              <a:latin typeface="微软雅黑" charset="-122"/>
              <a:ea typeface="微软雅黑" charset="-122"/>
              <a:sym typeface="微软雅黑" charset="-122"/>
            </a:endParaRPr>
          </a:p>
        </p:txBody>
      </p:sp>
      <p:sp>
        <p:nvSpPr>
          <p:cNvPr id="5125" name="矩形 18"/>
          <p:cNvSpPr>
            <a:spLocks noChangeArrowheads="1"/>
          </p:cNvSpPr>
          <p:nvPr/>
        </p:nvSpPr>
        <p:spPr bwMode="auto">
          <a:xfrm>
            <a:off x="-12700" y="4867213"/>
            <a:ext cx="91440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仿宋" charset="-122"/>
                <a:ea typeface="仿宋" charset="-122"/>
              </a:rPr>
              <a:t>崔慧敏</a:t>
            </a:r>
            <a:endParaRPr lang="en-US" altLang="zh-CN" sz="2800" dirty="0">
              <a:solidFill>
                <a:schemeClr val="bg1"/>
              </a:solidFill>
              <a:latin typeface="仿宋" charset="-122"/>
              <a:ea typeface="仿宋" charset="-12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仿宋" charset="-122"/>
                <a:ea typeface="仿宋" charset="-122"/>
              </a:rPr>
              <a:t>cuihm@ict.ac.cn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u="sng" dirty="0">
                <a:solidFill>
                  <a:srgbClr val="00FF00"/>
                </a:solidFill>
                <a:latin typeface="Arial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http://www.carch.ac.cn/~huimin/main.html</a:t>
            </a:r>
            <a:endParaRPr lang="en-US" altLang="zh-CN" sz="2400" u="sng" dirty="0">
              <a:solidFill>
                <a:srgbClr val="00FF00"/>
              </a:solidFill>
              <a:latin typeface="Arial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 dirty="0">
                <a:solidFill>
                  <a:srgbClr val="00FF00"/>
                </a:solidFill>
                <a:latin typeface="Arial" charset="0"/>
              </a:rPr>
              <a:t>助教：赵家程</a:t>
            </a:r>
            <a:r>
              <a:rPr lang="en-US" altLang="zh-CN" sz="2400" u="sng" dirty="0">
                <a:solidFill>
                  <a:srgbClr val="00FF00"/>
                </a:solidFill>
                <a:latin typeface="Arial" charset="0"/>
              </a:rPr>
              <a:t>, </a:t>
            </a:r>
            <a:r>
              <a:rPr lang="en-US" altLang="zh-CN" sz="2400" u="sng" dirty="0">
                <a:solidFill>
                  <a:srgbClr val="00FF00"/>
                </a:solidFill>
                <a:latin typeface="Arial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zhaojiacheng@ict.ac.cn</a:t>
            </a:r>
            <a:r>
              <a:rPr lang="en-US" altLang="zh-CN" sz="2400" u="sng" dirty="0">
                <a:solidFill>
                  <a:srgbClr val="00FF00"/>
                </a:solidFill>
                <a:latin typeface="Arial" charset="0"/>
              </a:rPr>
              <a:t>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 dirty="0">
                <a:solidFill>
                  <a:srgbClr val="00FF00"/>
                </a:solidFill>
                <a:latin typeface="Arial" charset="0"/>
              </a:rPr>
              <a:t>高猛，</a:t>
            </a:r>
            <a:r>
              <a:rPr lang="en-US" altLang="zh-CN" sz="2400" u="sng" dirty="0">
                <a:solidFill>
                  <a:srgbClr val="00FF00"/>
                </a:solidFill>
                <a:latin typeface="Arial" charset="0"/>
              </a:rPr>
              <a:t>gaomeng@ict.ac.cn</a:t>
            </a:r>
          </a:p>
        </p:txBody>
      </p:sp>
      <p:sp>
        <p:nvSpPr>
          <p:cNvPr id="5126" name="矩形 20"/>
          <p:cNvSpPr>
            <a:spLocks noChangeArrowheads="1"/>
          </p:cNvSpPr>
          <p:nvPr/>
        </p:nvSpPr>
        <p:spPr bwMode="auto">
          <a:xfrm>
            <a:off x="0" y="2228850"/>
            <a:ext cx="144463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7" name="矩形 24"/>
          <p:cNvSpPr>
            <a:spLocks noChangeArrowheads="1"/>
          </p:cNvSpPr>
          <p:nvPr/>
        </p:nvSpPr>
        <p:spPr bwMode="auto">
          <a:xfrm>
            <a:off x="13970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8" name="矩形 25"/>
          <p:cNvSpPr>
            <a:spLocks noChangeArrowheads="1"/>
          </p:cNvSpPr>
          <p:nvPr/>
        </p:nvSpPr>
        <p:spPr bwMode="auto">
          <a:xfrm>
            <a:off x="8870950" y="2228850"/>
            <a:ext cx="144463" cy="2400300"/>
          </a:xfrm>
          <a:prstGeom prst="rect">
            <a:avLst/>
          </a:prstGeom>
          <a:solidFill>
            <a:srgbClr val="005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129" name="矩形 26"/>
          <p:cNvSpPr>
            <a:spLocks noChangeArrowheads="1"/>
          </p:cNvSpPr>
          <p:nvPr/>
        </p:nvSpPr>
        <p:spPr bwMode="auto">
          <a:xfrm>
            <a:off x="9012238" y="2228850"/>
            <a:ext cx="144462" cy="2400300"/>
          </a:xfrm>
          <a:prstGeom prst="rect">
            <a:avLst/>
          </a:prstGeom>
          <a:solidFill>
            <a:srgbClr val="8AB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063DE8"/>
              </a:buClr>
              <a:buSzPct val="125000"/>
              <a:buChar char="•"/>
              <a:defRPr sz="26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rgbClr val="063DE8"/>
              </a:buClr>
              <a:buSzPct val="70000"/>
              <a:buFont typeface="Monotype Sorts" charset="2"/>
              <a:buChar char="ä"/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rgbClr val="063DE8"/>
              </a:buClr>
              <a:buSzPct val="125000"/>
              <a:buFont typeface="Wingdings" charset="2"/>
              <a:buChar char="§"/>
              <a:defRPr sz="2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v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3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5130" name="图片 249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1989138"/>
            <a:ext cx="19716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484784"/>
            <a:ext cx="5454338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4208" y="6381328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2-Hal-Finkel-LLVM-2017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66076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7086"/>
            <a:ext cx="7342584" cy="48744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2160" y="6382446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2-Hal-Finkel-LLVM-2017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23616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C07B-B236-8A40-89B0-9D57A825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93FB1-6068-2646-A3DB-E9FC68D2F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ans" altLang="en-US" dirty="0"/>
              <a:t>编译安装：</a:t>
            </a:r>
            <a:endParaRPr lang="en-US" altLang="zh-Hans" dirty="0"/>
          </a:p>
          <a:p>
            <a:pPr lvl="1"/>
            <a:r>
              <a:rPr lang="en-US" altLang="zh-Hans" dirty="0"/>
              <a:t>PR001</a:t>
            </a:r>
            <a:r>
              <a:rPr lang="zh-Hans" altLang="en-US" dirty="0"/>
              <a:t>实验说明书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243878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0D22-CF0B-8444-A2B7-459BDADA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7D8355-7A99-C145-99C4-D749D920B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182" y="1412776"/>
            <a:ext cx="7543800" cy="2360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17DC1-52BB-2046-82E9-B3A58FB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50" y="3806206"/>
            <a:ext cx="7150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7435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1535-8F92-2645-A268-C67EC0C1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AFE9-3B14-2B4E-AE50-9D72701C5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ans" altLang="en-US" dirty="0"/>
              <a:t>编译过程</a:t>
            </a:r>
            <a:r>
              <a:rPr lang="en-US" altLang="zh-Hans" dirty="0"/>
              <a:t>:</a:t>
            </a:r>
          </a:p>
          <a:p>
            <a:pPr lvl="1"/>
            <a:r>
              <a:rPr lang="zh-Hans" altLang="en-US" dirty="0"/>
              <a:t>源代码 </a:t>
            </a:r>
            <a:r>
              <a:rPr lang="en-US" altLang="zh-Hans" dirty="0"/>
              <a:t>-&gt;</a:t>
            </a:r>
            <a:r>
              <a:rPr lang="zh-Hans" altLang="en-US" dirty="0"/>
              <a:t> 汇编代码 </a:t>
            </a:r>
            <a:r>
              <a:rPr lang="en-US" altLang="zh-Hans" dirty="0"/>
              <a:t>-&gt;</a:t>
            </a:r>
            <a:r>
              <a:rPr lang="zh-Hans" altLang="en-US" dirty="0"/>
              <a:t> 目标文件 </a:t>
            </a:r>
            <a:r>
              <a:rPr lang="en-US" altLang="zh-Hans" dirty="0"/>
              <a:t>-&gt;</a:t>
            </a:r>
            <a:r>
              <a:rPr lang="zh-Hans" altLang="en-US" dirty="0"/>
              <a:t> 可执行文件</a:t>
            </a:r>
            <a:endParaRPr lang="en-US" altLang="zh-Hans" dirty="0"/>
          </a:p>
          <a:p>
            <a:pPr lvl="1"/>
            <a:r>
              <a:rPr lang="en-US" altLang="zh-Hans" dirty="0"/>
              <a:t>1.c -&gt; 1.s-&gt; 1.o 	-&gt; </a:t>
            </a:r>
            <a:r>
              <a:rPr lang="en-US" altLang="zh-Hans" dirty="0" err="1"/>
              <a:t>a.out</a:t>
            </a:r>
            <a:endParaRPr lang="en-US" altLang="zh-Hans" dirty="0"/>
          </a:p>
          <a:p>
            <a:r>
              <a:rPr lang="en-US" dirty="0"/>
              <a:t>Clang/LLVM</a:t>
            </a:r>
            <a:r>
              <a:rPr lang="zh-Hans" altLang="en-US" dirty="0"/>
              <a:t>编译过程：</a:t>
            </a:r>
            <a:endParaRPr lang="en-US" altLang="zh-Hans" dirty="0"/>
          </a:p>
          <a:p>
            <a:pPr lvl="1"/>
            <a:r>
              <a:rPr lang="zh-Hans" altLang="en-US" dirty="0"/>
              <a:t>源代码 </a:t>
            </a:r>
            <a:r>
              <a:rPr lang="en-US" altLang="zh-Hans" dirty="0"/>
              <a:t>-&gt;</a:t>
            </a:r>
            <a:r>
              <a:rPr lang="zh-Hans" altLang="en-US" dirty="0"/>
              <a:t> </a:t>
            </a:r>
            <a:r>
              <a:rPr lang="en-US" altLang="zh-Hans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r>
              <a:rPr lang="zh-Hans" altLang="en-US" dirty="0"/>
              <a:t> </a:t>
            </a:r>
            <a:r>
              <a:rPr lang="en-US" altLang="zh-Hans" dirty="0"/>
              <a:t>-&gt;</a:t>
            </a:r>
            <a:r>
              <a:rPr lang="zh-Hans" altLang="en-US" dirty="0"/>
              <a:t> 汇编代码 </a:t>
            </a:r>
            <a:r>
              <a:rPr lang="en-US" altLang="zh-Hans" dirty="0"/>
              <a:t>-&gt;</a:t>
            </a:r>
            <a:r>
              <a:rPr lang="zh-Hans" altLang="en-US" dirty="0"/>
              <a:t> 目标文件 </a:t>
            </a:r>
            <a:r>
              <a:rPr lang="en-US" altLang="zh-Hans" dirty="0"/>
              <a:t>-&gt;</a:t>
            </a:r>
            <a:r>
              <a:rPr lang="zh-Hans" altLang="en-US" dirty="0"/>
              <a:t> 可执行文件</a:t>
            </a:r>
            <a:endParaRPr lang="en-US" altLang="zh-Hans" dirty="0"/>
          </a:p>
          <a:p>
            <a:pPr lvl="1"/>
            <a:r>
              <a:rPr lang="en-US" altLang="zh-Hans" dirty="0"/>
              <a:t>clang</a:t>
            </a:r>
            <a:r>
              <a:rPr lang="zh-Hans" altLang="en-US" dirty="0"/>
              <a:t> </a:t>
            </a:r>
            <a:r>
              <a:rPr lang="en-US" altLang="zh-Hans" dirty="0"/>
              <a:t>1.c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0996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1535-8F92-2645-A268-C67EC0C1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CAFE9-3B14-2B4E-AE50-9D72701C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4848944"/>
          </a:xfrm>
        </p:spPr>
        <p:txBody>
          <a:bodyPr/>
          <a:lstStyle/>
          <a:p>
            <a:r>
              <a:rPr lang="zh-Hans" altLang="en-US" dirty="0"/>
              <a:t>“</a:t>
            </a:r>
            <a:r>
              <a:rPr lang="en-US" altLang="zh-Hans" dirty="0"/>
              <a:t>Clang</a:t>
            </a:r>
            <a:r>
              <a:rPr lang="zh-Hans" altLang="en-US" dirty="0"/>
              <a:t>”</a:t>
            </a:r>
            <a:r>
              <a:rPr lang="en-US" dirty="0"/>
              <a:t>:</a:t>
            </a:r>
          </a:p>
          <a:p>
            <a:pPr lvl="1"/>
            <a:r>
              <a:rPr lang="zh-Hans" altLang="en-US" dirty="0"/>
              <a:t>一个驱动程序</a:t>
            </a:r>
            <a:endParaRPr lang="en-US" altLang="zh-Hans" dirty="0"/>
          </a:p>
          <a:p>
            <a:pPr lvl="2"/>
            <a:r>
              <a:rPr lang="zh-Hans" altLang="en-US" dirty="0"/>
              <a:t>负责驱动整个编译流程</a:t>
            </a:r>
            <a:endParaRPr lang="en-US" altLang="zh-Hans" dirty="0"/>
          </a:p>
          <a:p>
            <a:pPr lvl="1"/>
            <a:r>
              <a:rPr lang="zh-Hans" altLang="en-US" dirty="0"/>
              <a:t>编译器前端</a:t>
            </a:r>
            <a:endParaRPr lang="en-US" altLang="zh-Hans" dirty="0"/>
          </a:p>
          <a:p>
            <a:pPr lvl="2"/>
            <a:r>
              <a:rPr lang="zh-Hans" altLang="en-US" dirty="0"/>
              <a:t>负责</a:t>
            </a:r>
            <a:r>
              <a:rPr lang="en-US" altLang="zh-Hans" dirty="0" err="1"/>
              <a:t>Lexing</a:t>
            </a:r>
            <a:r>
              <a:rPr lang="en-US" altLang="zh-Hans" dirty="0"/>
              <a:t>/Parsing/Generating LLVM IR</a:t>
            </a:r>
          </a:p>
          <a:p>
            <a:r>
              <a:rPr lang="en-US" altLang="zh-Hans" dirty="0"/>
              <a:t>Clang</a:t>
            </a:r>
            <a:r>
              <a:rPr lang="zh-Hans" altLang="en-US" dirty="0"/>
              <a:t>：</a:t>
            </a:r>
            <a:r>
              <a:rPr lang="en-US" altLang="zh-Hans" dirty="0"/>
              <a:t>clang 1.c</a:t>
            </a:r>
          </a:p>
          <a:p>
            <a:pPr lvl="1"/>
            <a:r>
              <a:rPr lang="zh-Hans" altLang="en-US" dirty="0"/>
              <a:t>前端：</a:t>
            </a:r>
            <a:r>
              <a:rPr lang="en-US" altLang="zh-Hans" dirty="0" err="1"/>
              <a:t>libclang</a:t>
            </a:r>
            <a:r>
              <a:rPr lang="zh-Hans" altLang="en-US" dirty="0"/>
              <a:t> </a:t>
            </a:r>
            <a:r>
              <a:rPr lang="en-US" altLang="zh-Hans" dirty="0"/>
              <a:t>(1.c</a:t>
            </a:r>
            <a:r>
              <a:rPr lang="zh-Hans" altLang="en-US" dirty="0"/>
              <a:t> </a:t>
            </a:r>
            <a:r>
              <a:rPr lang="en-US" altLang="zh-Hans" dirty="0"/>
              <a:t>-&gt;</a:t>
            </a:r>
            <a:r>
              <a:rPr lang="zh-Hans" altLang="en-US" dirty="0"/>
              <a:t> </a:t>
            </a:r>
            <a:r>
              <a:rPr lang="en-US" altLang="zh-Hans" dirty="0"/>
              <a:t>1.s</a:t>
            </a:r>
            <a:r>
              <a:rPr lang="zh-Hans" altLang="en-US" dirty="0"/>
              <a:t> </a:t>
            </a:r>
            <a:r>
              <a:rPr lang="en-US" altLang="zh-Hans" dirty="0"/>
              <a:t>(In</a:t>
            </a:r>
            <a:r>
              <a:rPr lang="zh-Hans" altLang="en-US" dirty="0"/>
              <a:t> </a:t>
            </a:r>
            <a:r>
              <a:rPr lang="en-US" altLang="zh-Hans" dirty="0"/>
              <a:t>LLVM</a:t>
            </a:r>
            <a:r>
              <a:rPr lang="zh-Hans" altLang="en-US" dirty="0"/>
              <a:t> </a:t>
            </a:r>
            <a:r>
              <a:rPr lang="en-US" altLang="zh-Hans" dirty="0"/>
              <a:t>IR</a:t>
            </a:r>
            <a:r>
              <a:rPr lang="zh-Hans" altLang="en-US" dirty="0"/>
              <a:t> </a:t>
            </a:r>
            <a:r>
              <a:rPr lang="en-US" altLang="zh-Hans" dirty="0"/>
              <a:t>format))</a:t>
            </a:r>
          </a:p>
          <a:p>
            <a:pPr lvl="1"/>
            <a:r>
              <a:rPr lang="zh-Hans" altLang="en-US" dirty="0"/>
              <a:t>优化：</a:t>
            </a:r>
            <a:r>
              <a:rPr lang="en-US" altLang="zh-Hans" dirty="0"/>
              <a:t>opt</a:t>
            </a:r>
            <a:r>
              <a:rPr lang="zh-Hans" altLang="en-US" dirty="0"/>
              <a:t> </a:t>
            </a:r>
            <a:r>
              <a:rPr lang="en-US" altLang="zh-Hans" dirty="0"/>
              <a:t>(1.s</a:t>
            </a:r>
            <a:r>
              <a:rPr lang="zh-Hans" altLang="en-US" dirty="0"/>
              <a:t> </a:t>
            </a:r>
            <a:r>
              <a:rPr lang="en-US" altLang="zh-Hans" dirty="0"/>
              <a:t>-&gt;</a:t>
            </a:r>
            <a:r>
              <a:rPr lang="zh-Hans" altLang="en-US" dirty="0"/>
              <a:t> </a:t>
            </a:r>
            <a:r>
              <a:rPr lang="en-US" altLang="zh-Hans" dirty="0"/>
              <a:t>1.ll</a:t>
            </a:r>
            <a:r>
              <a:rPr lang="zh-Hans" altLang="en-US" dirty="0"/>
              <a:t> </a:t>
            </a:r>
            <a:r>
              <a:rPr lang="en-US" altLang="zh-Hans" dirty="0"/>
              <a:t>)</a:t>
            </a:r>
          </a:p>
          <a:p>
            <a:pPr lvl="1"/>
            <a:r>
              <a:rPr lang="zh-Hans" altLang="en-US" dirty="0"/>
              <a:t>代码生成： </a:t>
            </a:r>
            <a:r>
              <a:rPr lang="en-US" altLang="zh-Hans" dirty="0" err="1"/>
              <a:t>llc</a:t>
            </a:r>
            <a:r>
              <a:rPr lang="en-US" altLang="zh-Hans" dirty="0"/>
              <a:t> (1.ll -&gt; 1.s (In machine assembly))</a:t>
            </a:r>
          </a:p>
          <a:p>
            <a:pPr lvl="1"/>
            <a:r>
              <a:rPr lang="zh-Hans" altLang="en-US" dirty="0"/>
              <a:t>汇编器：</a:t>
            </a:r>
            <a:r>
              <a:rPr lang="en-US" altLang="zh-Hans" dirty="0"/>
              <a:t>as (1.s -&gt; 1.o)</a:t>
            </a:r>
          </a:p>
          <a:p>
            <a:pPr lvl="1"/>
            <a:r>
              <a:rPr lang="zh-Hans" altLang="en-US" dirty="0"/>
              <a:t>链接器：</a:t>
            </a:r>
            <a:r>
              <a:rPr lang="en-US" altLang="zh-Hans" dirty="0" err="1"/>
              <a:t>ld</a:t>
            </a:r>
            <a:r>
              <a:rPr lang="en-US" altLang="zh-Hans" dirty="0"/>
              <a:t> (or </a:t>
            </a:r>
            <a:r>
              <a:rPr lang="en-US" altLang="zh-Hans" dirty="0" err="1"/>
              <a:t>lld</a:t>
            </a:r>
            <a:r>
              <a:rPr lang="en-US" altLang="zh-Hans" dirty="0"/>
              <a:t>) (1.o -&gt; </a:t>
            </a:r>
            <a:r>
              <a:rPr lang="en-US" altLang="zh-Hans" dirty="0" err="1"/>
              <a:t>a.out</a:t>
            </a:r>
            <a:r>
              <a:rPr lang="en-US" altLang="zh-Han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7112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Step1: Source Code -&gt; AST</a:t>
            </a:r>
          </a:p>
          <a:p>
            <a:r>
              <a:rPr kumimoji="1" lang="en-US" altLang="zh-CN" dirty="0"/>
              <a:t>1.c: Source Code</a:t>
            </a:r>
          </a:p>
          <a:p>
            <a:r>
              <a:rPr kumimoji="1" lang="en-US" altLang="zh-CN" dirty="0"/>
              <a:t>../build/bin/clang -</a:t>
            </a:r>
            <a:r>
              <a:rPr kumimoji="1" lang="en-US" altLang="zh-CN" dirty="0" err="1"/>
              <a:t>Xclang</a:t>
            </a:r>
            <a:r>
              <a:rPr kumimoji="1" lang="en-US" altLang="zh-CN" dirty="0"/>
              <a:t> -</a:t>
            </a:r>
            <a:r>
              <a:rPr kumimoji="1" lang="en-US" altLang="zh-CN" dirty="0" err="1"/>
              <a:t>ast</a:t>
            </a:r>
            <a:r>
              <a:rPr kumimoji="1" lang="en-US" altLang="zh-CN" dirty="0"/>
              <a:t>-dump -</a:t>
            </a:r>
            <a:r>
              <a:rPr kumimoji="1" lang="en-US" altLang="zh-CN" dirty="0" err="1"/>
              <a:t>fsyntax</a:t>
            </a:r>
            <a:r>
              <a:rPr kumimoji="1" lang="en-US" altLang="zh-CN" dirty="0"/>
              <a:t>-only 1.c</a:t>
            </a:r>
          </a:p>
          <a:p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12980-373F-6440-8C2C-CD709A877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356992"/>
            <a:ext cx="4660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010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1C80-7A41-8D4A-B502-CF38E55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B4762-C443-D047-814F-6CC661BBA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Step1: Source Code -&gt; AST</a:t>
            </a:r>
          </a:p>
          <a:p>
            <a:r>
              <a:rPr kumimoji="1" lang="en-US" altLang="zh-CN" dirty="0"/>
              <a:t>AST: </a:t>
            </a:r>
          </a:p>
          <a:p>
            <a:endParaRPr kumimoji="1"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5728B-20F7-0842-99B5-B8F7F064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36912"/>
            <a:ext cx="7454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3202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1C80-7A41-8D4A-B502-CF38E55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B4762-C443-D047-814F-6CC661BBA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Step1: Source Code -&gt; AST</a:t>
            </a:r>
          </a:p>
          <a:p>
            <a:r>
              <a:rPr kumimoji="1" lang="en-US" altLang="zh-CN" dirty="0"/>
              <a:t>AST: </a:t>
            </a:r>
          </a:p>
          <a:p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784DA-8D6C-4149-990B-DA25E1D39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76672"/>
            <a:ext cx="61087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224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A2F6-9FD3-104F-9741-D7469812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57FD-5A19-D441-A5BF-D849CD808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D4E1C-3D3C-2347-98A6-3988BF48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8647306" cy="64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73915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C7744-4784-426D-9D62-235CFB2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96000-073E-4D4B-A1CF-1A0D7DF9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en-US" altLang="zh-CN" dirty="0"/>
              <a:t>PR001</a:t>
            </a:r>
            <a:r>
              <a:rPr lang="zh-CN" altLang="en-US" dirty="0"/>
              <a:t>内容</a:t>
            </a:r>
            <a:endParaRPr lang="en-US" altLang="zh-CN" dirty="0"/>
          </a:p>
          <a:p>
            <a:r>
              <a:rPr lang="en-US" altLang="zh-CN" dirty="0">
                <a:ea typeface="华文仿宋" charset="-122"/>
              </a:rPr>
              <a:t>Clang/LLVM</a:t>
            </a:r>
            <a:r>
              <a:rPr lang="zh-CN" altLang="en-US" dirty="0">
                <a:ea typeface="华文仿宋" charset="-122"/>
              </a:rPr>
              <a:t>简介</a:t>
            </a:r>
            <a:endParaRPr lang="en-US" altLang="zh-CN" dirty="0">
              <a:ea typeface="华文仿宋" charset="-122"/>
            </a:endParaRPr>
          </a:p>
          <a:p>
            <a:r>
              <a:rPr lang="zh-CN" altLang="en-US" dirty="0">
                <a:ea typeface="华文仿宋" charset="-122"/>
              </a:rPr>
              <a:t>编译安装</a:t>
            </a:r>
            <a:r>
              <a:rPr lang="en-US" altLang="zh-CN" dirty="0">
                <a:ea typeface="华文仿宋" charset="-122"/>
              </a:rPr>
              <a:t>Clang/LLVM</a:t>
            </a:r>
          </a:p>
          <a:p>
            <a:r>
              <a:rPr lang="en-US" altLang="zh-CN" dirty="0">
                <a:ea typeface="华文仿宋" charset="-122"/>
              </a:rPr>
              <a:t>Clang/LLVM</a:t>
            </a:r>
            <a:r>
              <a:rPr lang="zh-Hans" altLang="en-US" dirty="0">
                <a:ea typeface="华文仿宋" charset="-122"/>
              </a:rPr>
              <a:t>编译流程</a:t>
            </a:r>
            <a:endParaRPr lang="en-US" altLang="zh-CN" dirty="0">
              <a:ea typeface="华文仿宋" charset="-122"/>
            </a:endParaRPr>
          </a:p>
          <a:p>
            <a:r>
              <a:rPr lang="en-US" altLang="zh-CN" dirty="0">
                <a:ea typeface="华文仿宋" charset="-122"/>
              </a:rPr>
              <a:t>Clang</a:t>
            </a:r>
            <a:r>
              <a:rPr lang="zh-Hans" altLang="en-US" dirty="0">
                <a:ea typeface="华文仿宋" charset="-122"/>
              </a:rPr>
              <a:t>源代码分析</a:t>
            </a:r>
            <a:endParaRPr lang="en-US" altLang="zh-Hans" dirty="0">
              <a:ea typeface="华文仿宋" charset="-122"/>
            </a:endParaRPr>
          </a:p>
          <a:p>
            <a:r>
              <a:rPr lang="zh-CN" altLang="en-US" dirty="0">
                <a:ea typeface="华文仿宋" charset="-122"/>
              </a:rPr>
              <a:t>调试</a:t>
            </a:r>
            <a:r>
              <a:rPr lang="en-US" altLang="zh-CN" dirty="0">
                <a:ea typeface="华文仿宋" charset="-122"/>
              </a:rPr>
              <a:t>Clang</a:t>
            </a:r>
          </a:p>
          <a:p>
            <a:r>
              <a:rPr lang="en-US" altLang="zh-CN" dirty="0">
                <a:ea typeface="华文仿宋" charset="-122"/>
              </a:rPr>
              <a:t>Clang</a:t>
            </a:r>
            <a:r>
              <a:rPr lang="zh-CN" altLang="en-US" dirty="0">
                <a:ea typeface="华文仿宋" charset="-122"/>
              </a:rPr>
              <a:t>处理</a:t>
            </a:r>
            <a:r>
              <a:rPr lang="en-US" altLang="zh-CN" dirty="0">
                <a:ea typeface="华文仿宋" charset="-122"/>
              </a:rPr>
              <a:t>pragma</a:t>
            </a:r>
          </a:p>
          <a:p>
            <a:r>
              <a:rPr lang="zh-CN" altLang="en-US" dirty="0">
                <a:ea typeface="华文仿宋" charset="-122"/>
              </a:rPr>
              <a:t>总结与讨论</a:t>
            </a:r>
            <a:endParaRPr lang="en-US" altLang="zh-CN" dirty="0">
              <a:ea typeface="华文仿宋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56817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6BC2-4059-E844-B0CD-97B3A7CE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6468-497C-5148-B257-886685B5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D2CEF-366E-7846-BB7E-EC683985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9144000" cy="25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833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Clang/LLVM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Step2: AST -&gt; LLVM IR</a:t>
            </a:r>
          </a:p>
          <a:p>
            <a:r>
              <a:rPr kumimoji="1" lang="en-US" altLang="zh-CN" dirty="0"/>
              <a:t>../build/bin/clang -S -emit-</a:t>
            </a:r>
            <a:r>
              <a:rPr kumimoji="1" lang="en-US" altLang="zh-CN" dirty="0" err="1"/>
              <a:t>llvm</a:t>
            </a:r>
            <a:r>
              <a:rPr kumimoji="1" lang="en-US" altLang="zh-CN" dirty="0"/>
              <a:t> 1.c</a:t>
            </a: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7AAB7-2435-5246-982C-080806D1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9144000" cy="13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044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56C84-99CD-3A47-A7E3-FF71040D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7627E-E015-6E4B-AE98-0196737FB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6A6A6-8387-4F46-8FF2-D88F71848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445"/>
            <a:ext cx="9144000" cy="38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987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598B-5900-8F4E-865F-51575456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6729-9772-514C-826C-6E027DC18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B1B85-2825-4B44-B244-18F906D3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89"/>
            <a:ext cx="9144000" cy="62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1751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804F-D581-644E-B3AA-639ED8C5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5FD9-1468-1D4F-9F2F-0AB76E070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0C3B4-F519-0D4C-A974-220D2A9C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571"/>
            <a:ext cx="9144000" cy="244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1784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BC84-37FC-D142-A9EC-26B56645F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2A36-5925-C247-821C-B5079190D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LLVM IR -&gt; Assembly</a:t>
            </a:r>
          </a:p>
          <a:p>
            <a:r>
              <a:rPr lang="en-US" dirty="0"/>
              <a:t>../build/bin/clang -S 1.c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6174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BCF46-0117-9644-93D8-D09F20C7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648F8-42D1-654E-8BAF-8F705494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D2C43-A69C-EE43-AEEB-871D4F960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800" y="317500"/>
            <a:ext cx="58674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397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108-6C74-7740-86FD-D5E6435F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9324-17A1-4643-AF9A-B1C719D75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260B9-E0F5-A344-BF96-0466F7127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86" y="-99392"/>
            <a:ext cx="34033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15E29E-6F49-1440-B973-0D513494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69" y="-48592"/>
            <a:ext cx="3403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2980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8352-A1CD-9949-ADED-8C88DEC4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D3CD-9B97-BE46-9D2E-DF181115F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82941-3FD1-B64A-8A65-42B7E65D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27" y="0"/>
            <a:ext cx="6847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34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6A4B-0E61-0341-8365-C4AAB816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Clang/LLVM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7577-76F8-9E4F-86C4-DB7D991D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4: 1.s -&gt; </a:t>
            </a:r>
            <a:r>
              <a:rPr lang="en-US" dirty="0" err="1"/>
              <a:t>a.out</a:t>
            </a:r>
            <a:endParaRPr lang="en-US" dirty="0"/>
          </a:p>
          <a:p>
            <a:pPr lvl="1"/>
            <a:r>
              <a:rPr lang="zh-Hans" altLang="en-US" dirty="0"/>
              <a:t>汇编器</a:t>
            </a:r>
            <a:endParaRPr lang="en-US" altLang="zh-Hans" dirty="0"/>
          </a:p>
          <a:p>
            <a:pPr lvl="1"/>
            <a:r>
              <a:rPr lang="zh-Hans" altLang="en-US" dirty="0"/>
              <a:t>链接器</a:t>
            </a:r>
            <a:endParaRPr lang="en-US" altLang="zh-Hans" dirty="0"/>
          </a:p>
          <a:p>
            <a:pPr lvl="1"/>
            <a:r>
              <a:rPr lang="zh-Hans" altLang="en-US" dirty="0"/>
              <a:t>不祥述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0756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9B83E-4A62-4A8F-8660-60343D80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02D247-61FD-45DB-85EC-BAAAFB38F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原代码：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4069A58-3F95-413B-86C1-1885DB237D2C}"/>
              </a:ext>
            </a:extLst>
          </p:cNvPr>
          <p:cNvSpPr/>
          <p:nvPr/>
        </p:nvSpPr>
        <p:spPr>
          <a:xfrm>
            <a:off x="2915816" y="1988840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C = A + B;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C = A * B;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C = A;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2395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7CFA42-E56D-4445-884D-B1DA12D4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3EDE8-3315-43BF-8ECA-E3C9C2284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编译原理：</a:t>
            </a:r>
            <a:endParaRPr lang="en-US" altLang="zh-CN" dirty="0"/>
          </a:p>
          <a:p>
            <a:pPr lvl="1"/>
            <a:r>
              <a:rPr lang="zh-CN" altLang="en-US" dirty="0"/>
              <a:t>词法分析，语法分析，语义分析，中间代码优化，代码生成</a:t>
            </a:r>
            <a:endParaRPr lang="en-US" altLang="zh-CN" dirty="0"/>
          </a:p>
          <a:p>
            <a:r>
              <a:rPr lang="en-US" altLang="zh-CN" dirty="0"/>
              <a:t>Clang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Lexer</a:t>
            </a:r>
            <a:r>
              <a:rPr lang="en-US" altLang="zh-CN" dirty="0"/>
              <a:t>:</a:t>
            </a:r>
          </a:p>
          <a:p>
            <a:pPr lvl="2"/>
            <a:r>
              <a:rPr lang="en-US" altLang="zh-CN" dirty="0"/>
              <a:t>include/clang/Lex</a:t>
            </a:r>
          </a:p>
          <a:p>
            <a:pPr lvl="2"/>
            <a:r>
              <a:rPr lang="en-US" altLang="zh-CN" dirty="0"/>
              <a:t>Preprocessor + </a:t>
            </a:r>
            <a:r>
              <a:rPr lang="en-US" altLang="zh-CN" dirty="0" err="1"/>
              <a:t>Lexer</a:t>
            </a:r>
            <a:endParaRPr lang="en-US" altLang="zh-CN" dirty="0"/>
          </a:p>
          <a:p>
            <a:pPr lvl="1"/>
            <a:r>
              <a:rPr lang="en-US" altLang="zh-CN" dirty="0"/>
              <a:t>Parser</a:t>
            </a:r>
            <a:r>
              <a:rPr lang="zh-CN" altLang="en-US" dirty="0"/>
              <a:t>：语法分析</a:t>
            </a:r>
            <a:r>
              <a:rPr lang="en-US" altLang="zh-CN" dirty="0"/>
              <a:t>,</a:t>
            </a:r>
            <a:r>
              <a:rPr lang="zh-CN" altLang="en-US" dirty="0"/>
              <a:t>手写的递归下降</a:t>
            </a:r>
            <a:endParaRPr lang="en-US" altLang="zh-CN" dirty="0"/>
          </a:p>
          <a:p>
            <a:pPr lvl="2"/>
            <a:r>
              <a:rPr lang="en-US" altLang="zh-CN" dirty="0"/>
              <a:t>include/clang/Parse</a:t>
            </a:r>
          </a:p>
          <a:p>
            <a:pPr lvl="1"/>
            <a:r>
              <a:rPr lang="en-US" altLang="zh-CN" dirty="0" err="1"/>
              <a:t>Sema</a:t>
            </a:r>
            <a:r>
              <a:rPr lang="zh-CN" altLang="en-US" dirty="0"/>
              <a:t>：语义分析</a:t>
            </a:r>
            <a:endParaRPr lang="en-US" altLang="zh-CN" dirty="0"/>
          </a:p>
          <a:p>
            <a:pPr lvl="2"/>
            <a:r>
              <a:rPr lang="en-US" altLang="zh-CN" dirty="0"/>
              <a:t>Include/clang/</a:t>
            </a:r>
            <a:r>
              <a:rPr lang="en-US" altLang="zh-CN" dirty="0" err="1"/>
              <a:t>Sema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82164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F5495-1549-4295-BF9A-FEE1F9AD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230E7-D15C-43AF-AD6A-DE388DDF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File: ./lib/Frontend/FrontendAction.cpp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85E9E-2A0F-4BE9-9115-FF607590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089713"/>
            <a:ext cx="8562156" cy="44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818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3A600-F099-4617-9A11-78407DA3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8F09DA-8D2F-45B2-AB50-9B1A2018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File: ./lib/Parse/ParseAST.cpp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02EAD6-02C4-4874-8958-CA5100AC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29197"/>
            <a:ext cx="6660232" cy="48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579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68DBE-2012-4633-8DD5-987CE463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97565-4CBD-4C32-95D4-C3DE8BCD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编译器：符号表？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文件：</a:t>
            </a:r>
            <a:r>
              <a:rPr lang="en-US" altLang="zh-CN" dirty="0"/>
              <a:t>Translation Unit </a:t>
            </a:r>
            <a:r>
              <a:rPr lang="zh-CN" altLang="en-US" dirty="0"/>
              <a:t>（</a:t>
            </a:r>
            <a:r>
              <a:rPr lang="en-US" altLang="zh-CN" dirty="0"/>
              <a:t>TU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一堆的变量的声明</a:t>
            </a:r>
            <a:endParaRPr lang="en-US" altLang="zh-CN" dirty="0"/>
          </a:p>
          <a:p>
            <a:r>
              <a:rPr lang="en-US" altLang="zh-CN" dirty="0"/>
              <a:t>Preprocessor</a:t>
            </a:r>
          </a:p>
          <a:p>
            <a:pPr lvl="1"/>
            <a:r>
              <a:rPr lang="zh-CN" altLang="en-US" dirty="0"/>
              <a:t>词法分析</a:t>
            </a:r>
            <a:endParaRPr lang="en-US" altLang="zh-CN" dirty="0"/>
          </a:p>
          <a:p>
            <a:r>
              <a:rPr lang="en-US" altLang="zh-CN" dirty="0"/>
              <a:t>Parser</a:t>
            </a:r>
          </a:p>
          <a:p>
            <a:pPr lvl="1"/>
            <a:r>
              <a:rPr lang="zh-CN" altLang="en-US" dirty="0"/>
              <a:t>语法分析</a:t>
            </a:r>
            <a:endParaRPr lang="en-US" altLang="zh-CN" dirty="0"/>
          </a:p>
          <a:p>
            <a:r>
              <a:rPr lang="en-US" altLang="zh-CN" dirty="0" err="1"/>
              <a:t>Sema</a:t>
            </a:r>
            <a:endParaRPr lang="en-US" altLang="zh-CN" dirty="0"/>
          </a:p>
          <a:p>
            <a:pPr lvl="1"/>
            <a:r>
              <a:rPr lang="zh-CN" altLang="en-US" dirty="0"/>
              <a:t>语义分析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830852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9AC0D-7A46-4D11-8DEC-F4447C08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40A19E-F965-4A6F-BC7E-34C8C73E4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473" y="1676400"/>
            <a:ext cx="684365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9740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75488-2576-4321-87B8-22D8129A1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2D345-A870-415E-9515-ABFFABF7E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E40258-EA0C-4C71-8C91-14DE2E58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786"/>
            <a:ext cx="9144000" cy="34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989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F6CBF-661D-450F-9F3D-D1E10764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08DE3FF-0F7D-448B-ABB3-09B77E255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2204864"/>
            <a:ext cx="4393178" cy="22322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C0D020-4EF7-4EA1-AEB8-EDACF776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6632"/>
            <a:ext cx="405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9516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15A90-3B16-4D25-AA9A-9EDE38B2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F453A-7B6E-449A-941C-7503ABC9A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EABE35-61AC-450E-AEA1-30D80E5D3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0" y="0"/>
            <a:ext cx="8472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50033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D85FF-2B4E-4BBA-AFBE-AA81200E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7EA7AA-1C60-486A-85EE-EB829011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A426D-6C0A-4AF2-BD1D-C35435F9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297"/>
            <a:ext cx="9144000" cy="50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214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6F763-F859-44E0-BD8F-C96CE1E9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B146FD-C8AD-42DF-9CFB-817BCDE29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1C5AA9-EC92-46E1-A1B1-341AB35B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677"/>
            <a:ext cx="9144000" cy="338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4665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13B6D-EE90-4775-8E96-6510C3B2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76CA7B-E011-4534-8C3C-98DB898CD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等价代码：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1E2F05D-50CA-4976-8F93-F3E0C74FF7C8}"/>
              </a:ext>
            </a:extLst>
          </p:cNvPr>
          <p:cNvSpPr/>
          <p:nvPr/>
        </p:nvSpPr>
        <p:spPr>
          <a:xfrm>
            <a:off x="2771800" y="1412776"/>
            <a:ext cx="61206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func_name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(){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A[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B[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+ B[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* B[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	C[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 = A[</a:t>
            </a:r>
            <a:r>
              <a:rPr lang="en-US" altLang="zh-CN" dirty="0" err="1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702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53917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30F9A0-1A29-4B3E-8B17-1E5A091D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C23C0-928D-4787-BE8A-42A03C6F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B9B274-E594-4F6B-9E03-00103F3C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6632"/>
            <a:ext cx="9144000" cy="36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3289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1808E-A2C9-40CE-867E-5E785AD2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A86EA8-D215-4B74-B83D-A358DDC1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F92490-2817-4563-8DFC-75050BB21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-22076"/>
            <a:ext cx="9144000" cy="37280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2AB244-1726-42B6-9581-99FC371AC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997658"/>
            <a:ext cx="9144000" cy="23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5663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3281F-67B8-435D-922A-857393A9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EF62B3-6647-4338-B7FC-6601FB0C7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788D5-0CFC-492D-99C6-255096BBD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3" y="0"/>
            <a:ext cx="7450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42316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14390-19C6-413D-9AAC-80F42A7F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42930-125B-4923-AB7A-2716B2116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D66FD5-A0E7-4961-9CCA-89DD678A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" y="194746"/>
            <a:ext cx="9144000" cy="13730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67CB3D-4460-4D98-8A22-827BE41C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752149"/>
            <a:ext cx="9144000" cy="2365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99D440-0530-4DB0-9DC1-C17D0DF6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4312200"/>
            <a:ext cx="7029450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2516B6-6BDE-490B-AA84-9F1B6DAAA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712" y="5589240"/>
            <a:ext cx="70389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9610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E381B-E910-415C-98FB-EB462135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6E96EE-9AFD-489C-AC99-3157D58A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02B1B9-8C22-49E1-BF11-8F739759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4" y="0"/>
            <a:ext cx="817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6134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B6881-E4BC-4146-9B4C-9420B2E3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76769-73D6-47F9-9B11-FAB3B3FE4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287EFC-547B-42A4-A959-228CB1F0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44000" cy="26816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EEADBF-6606-432F-9BB7-550AC73B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1048"/>
            <a:ext cx="9144000" cy="19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1123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E47DE-34BA-4C35-8F55-987C8F19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CBF48-4991-410C-B634-072BD246A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180998-6231-4F0C-AE0B-909255999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48"/>
            <a:ext cx="9144000" cy="67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1184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CD837-DB6F-4759-9FED-9176D86C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11D02B-C3BD-4F4B-B3AF-447C43305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61918A-A128-4139-99D5-6521F8F6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4" y="0"/>
            <a:ext cx="817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7897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B9C62-3D39-4F8F-A443-5A3143E7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EB9758-70AD-41F7-BF13-E333BF41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A9F73-28E2-4281-BB9D-CBA9040E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14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1822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32A19-306F-432F-AF40-BE601503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BEE25-B1A2-406A-A635-ED451B3AC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D908EA-40C3-4770-B107-C2A29B80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62928"/>
            <a:ext cx="9144000" cy="27912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1D7347-11B2-4927-8388-BB1BF3FB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7" y="5107973"/>
            <a:ext cx="6600825" cy="1123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FB4E71-15D6-4EBA-8FF7-1F9EB841F51F}"/>
              </a:ext>
            </a:extLst>
          </p:cNvPr>
          <p:cNvSpPr/>
          <p:nvPr/>
        </p:nvSpPr>
        <p:spPr bwMode="auto">
          <a:xfrm>
            <a:off x="1331640" y="4396887"/>
            <a:ext cx="4968552" cy="28803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9174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F9B0C-C0DE-4672-AC7D-8AD4114C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14360-D63E-4307-B64A-220153C0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具体要求：</a:t>
            </a:r>
            <a:endParaRPr lang="en-US" altLang="zh-CN" dirty="0"/>
          </a:p>
          <a:p>
            <a:pPr lvl="1"/>
            <a:r>
              <a:rPr lang="zh-CN" altLang="en-US" dirty="0"/>
              <a:t>只有被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en-US" altLang="zh-CN" dirty="0" err="1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elementWise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标注的函数才支持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Element Wise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操作 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“+”, “*”, “=”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三种操作符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支持“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”数据类型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支持一维静态大小输入，形如：</a:t>
            </a:r>
            <a:r>
              <a:rPr lang="en-US" altLang="zh-CN" dirty="0">
                <a:solidFill>
                  <a:srgbClr val="902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C[</a:t>
            </a:r>
            <a:r>
              <a:rPr lang="en-US" altLang="zh-CN" dirty="0">
                <a:solidFill>
                  <a:srgbClr val="40A07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];</a:t>
            </a:r>
          </a:p>
          <a:p>
            <a:pPr lvl="1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正确生成可执行代码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zh-CN" altLang="en-US" dirty="0"/>
          </a:p>
        </p:txBody>
      </p:sp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6C1E263A-5FFA-41DB-ACAF-A907F1DCD202}"/>
              </a:ext>
            </a:extLst>
          </p:cNvPr>
          <p:cNvSpPr/>
          <p:nvPr/>
        </p:nvSpPr>
        <p:spPr bwMode="auto">
          <a:xfrm>
            <a:off x="6876256" y="177281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rPr>
              <a:t>PR001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D84AB05-8894-48E5-9ABD-5D7D50586BD1}"/>
              </a:ext>
            </a:extLst>
          </p:cNvPr>
          <p:cNvGrpSpPr/>
          <p:nvPr/>
        </p:nvGrpSpPr>
        <p:grpSpPr>
          <a:xfrm>
            <a:off x="7882136" y="2564904"/>
            <a:ext cx="1152128" cy="1584176"/>
            <a:chOff x="7882136" y="2564904"/>
            <a:chExt cx="1152128" cy="1584176"/>
          </a:xfrm>
        </p:grpSpPr>
        <p:sp>
          <p:nvSpPr>
            <p:cNvPr id="5" name="右大括号 4">
              <a:extLst>
                <a:ext uri="{FF2B5EF4-FFF2-40B4-BE49-F238E27FC236}">
                  <a16:creationId xmlns:a16="http://schemas.microsoft.com/office/drawing/2014/main" id="{53E6E69D-82FE-4A0D-9954-C39F64612CD5}"/>
                </a:ext>
              </a:extLst>
            </p:cNvPr>
            <p:cNvSpPr/>
            <p:nvPr/>
          </p:nvSpPr>
          <p:spPr bwMode="auto">
            <a:xfrm>
              <a:off x="8155360" y="2996952"/>
              <a:ext cx="360040" cy="1152128"/>
            </a:xfrm>
            <a:prstGeom prst="rightBrace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A902B3FB-94A1-4BB0-9850-0C2588F744E0}"/>
                </a:ext>
              </a:extLst>
            </p:cNvPr>
            <p:cNvSpPr/>
            <p:nvPr/>
          </p:nvSpPr>
          <p:spPr bwMode="auto">
            <a:xfrm>
              <a:off x="7882136" y="2564904"/>
              <a:ext cx="1152128" cy="360040"/>
            </a:xfrm>
            <a:prstGeom prst="wedgeRectCallou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latin typeface="Times New Roman" pitchFamily="18" charset="0"/>
                </a:rPr>
                <a:t>PR002</a:t>
              </a: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71F43A7-1B01-4AB4-B2B3-0122016323E8}"/>
              </a:ext>
            </a:extLst>
          </p:cNvPr>
          <p:cNvSpPr/>
          <p:nvPr/>
        </p:nvSpPr>
        <p:spPr bwMode="auto">
          <a:xfrm>
            <a:off x="4686300" y="4293096"/>
            <a:ext cx="1152128" cy="360040"/>
          </a:xfrm>
          <a:prstGeom prst="wedgeRectCallout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itchFamily="18" charset="0"/>
              </a:rPr>
              <a:t>PR003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988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7252-C332-0B49-8695-EA80C59A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调试</a:t>
            </a:r>
            <a:r>
              <a:rPr lang="en-US" altLang="zh-Hans" dirty="0"/>
              <a:t>Clang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9204-A545-8440-9244-1B368AB92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PR001</a:t>
            </a:r>
            <a:r>
              <a:rPr lang="zh-Hans" altLang="en-US" dirty="0"/>
              <a:t>实验说明书</a:t>
            </a:r>
            <a:r>
              <a:rPr lang="en-US" altLang="zh-Hans" dirty="0"/>
              <a:t>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842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zh-CN" altLang="en-US" dirty="0"/>
              <a:t>标准的一种语法“</a:t>
            </a:r>
            <a:r>
              <a:rPr kumimoji="1" lang="en-US" altLang="zh-CN" dirty="0"/>
              <a:t>#pragma</a:t>
            </a:r>
            <a:r>
              <a:rPr kumimoji="1" lang="zh-CN" altLang="en-US" dirty="0"/>
              <a:t>”</a:t>
            </a:r>
            <a:endParaRPr kumimoji="1" lang="en-US" altLang="zh-CN" dirty="0"/>
          </a:p>
          <a:p>
            <a:r>
              <a:rPr kumimoji="1" lang="zh-CN" altLang="en-US" dirty="0"/>
              <a:t>一种预处理指令</a:t>
            </a:r>
            <a:endParaRPr kumimoji="1" lang="en-US" altLang="zh-CN" dirty="0"/>
          </a:p>
          <a:p>
            <a:r>
              <a:rPr kumimoji="1" lang="zh-CN" altLang="en-US" dirty="0"/>
              <a:t>用来给编译器提供一些语言之外的额外信息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特定硬件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特定操作系统，等等</a:t>
            </a:r>
            <a:endParaRPr kumimoji="1" lang="en-US" altLang="zh-CN" dirty="0"/>
          </a:p>
          <a:p>
            <a:r>
              <a:rPr kumimoji="1" lang="en-US" altLang="zh-CN" dirty="0"/>
              <a:t>#pragma pack (1)</a:t>
            </a:r>
            <a:r>
              <a:rPr kumimoji="1" lang="zh-CN" altLang="en-US" dirty="0"/>
              <a:t>，指定对齐方式</a:t>
            </a:r>
            <a:endParaRPr kumimoji="1" lang="en-US" altLang="zh-CN" dirty="0"/>
          </a:p>
          <a:p>
            <a:r>
              <a:rPr kumimoji="1" lang="en-US" altLang="zh-CN" dirty="0"/>
              <a:t>#pragma once</a:t>
            </a:r>
            <a:r>
              <a:rPr kumimoji="1" lang="zh-CN" altLang="en-US" dirty="0"/>
              <a:t>，该文件只能被包含一次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Include</a:t>
            </a:r>
            <a:r>
              <a:rPr kumimoji="1" lang="zh-CN" altLang="en-US" dirty="0"/>
              <a:t> </a:t>
            </a:r>
            <a:r>
              <a:rPr kumimoji="1" lang="en-US" altLang="zh-CN" dirty="0"/>
              <a:t>guards</a:t>
            </a:r>
          </a:p>
          <a:p>
            <a:r>
              <a:rPr kumimoji="1" lang="en-US" altLang="zh-CN" dirty="0"/>
              <a:t>#pragma </a:t>
            </a:r>
            <a:r>
              <a:rPr kumimoji="1" lang="en-US" altLang="zh-CN" dirty="0" err="1"/>
              <a:t>omp</a:t>
            </a:r>
            <a:r>
              <a:rPr kumimoji="1" lang="en-US" altLang="zh-CN" dirty="0"/>
              <a:t> for, </a:t>
            </a:r>
            <a:r>
              <a:rPr kumimoji="1" lang="en-US" altLang="zh-CN" dirty="0" err="1"/>
              <a:t>OpenMP</a:t>
            </a:r>
            <a:r>
              <a:rPr kumimoji="1" lang="zh-CN" altLang="en-US" dirty="0"/>
              <a:t>扩展，用来进行循环并行化</a:t>
            </a:r>
          </a:p>
        </p:txBody>
      </p:sp>
    </p:spTree>
    <p:extLst>
      <p:ext uri="{BB962C8B-B14F-4D97-AF65-F5344CB8AC3E}">
        <p14:creationId xmlns:p14="http://schemas.microsoft.com/office/powerpoint/2010/main" val="148005269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</a:t>
            </a:r>
            <a:r>
              <a:rPr kumimoji="1" lang="zh-CN" altLang="en-US" dirty="0"/>
              <a:t>在</a:t>
            </a:r>
            <a:r>
              <a:rPr kumimoji="1" lang="en-US" altLang="zh-CN" dirty="0"/>
              <a:t>Clang</a:t>
            </a:r>
            <a:r>
              <a:rPr kumimoji="1" lang="zh-CN" altLang="en-US" dirty="0"/>
              <a:t>中的处理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根据</a:t>
            </a:r>
            <a:r>
              <a:rPr kumimoji="1" lang="en-US" altLang="zh-CN" dirty="0"/>
              <a:t>#pragma</a:t>
            </a:r>
            <a:r>
              <a:rPr kumimoji="1" lang="zh-CN" altLang="en-US" dirty="0"/>
              <a:t>的语义，有不同的实现方式：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纯预处理的，无需语法</a:t>
            </a:r>
            <a:r>
              <a:rPr kumimoji="1" lang="en-US" altLang="zh-CN" dirty="0"/>
              <a:t>/</a:t>
            </a:r>
            <a:r>
              <a:rPr kumimoji="1" lang="zh-CN" altLang="en-US" dirty="0"/>
              <a:t>语义部分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#pragma</a:t>
            </a:r>
            <a:r>
              <a:rPr kumimoji="1" lang="zh-CN" altLang="en-US" dirty="0"/>
              <a:t> </a:t>
            </a:r>
            <a:r>
              <a:rPr kumimoji="1" lang="en-US" altLang="zh-CN" dirty="0"/>
              <a:t>once</a:t>
            </a:r>
          </a:p>
          <a:p>
            <a:pPr lvl="1"/>
            <a:r>
              <a:rPr kumimoji="1" lang="zh-CN" altLang="en-US" dirty="0"/>
              <a:t>包含语义等信息的，需要</a:t>
            </a:r>
            <a:r>
              <a:rPr kumimoji="1" lang="en-US" altLang="zh-CN" dirty="0" err="1"/>
              <a:t>Lexer</a:t>
            </a:r>
            <a:r>
              <a:rPr kumimoji="1" lang="en-US" altLang="zh-CN" dirty="0"/>
              <a:t>/Parser/</a:t>
            </a:r>
            <a:r>
              <a:rPr kumimoji="1" lang="en-US" altLang="zh-CN" dirty="0" err="1"/>
              <a:t>Sema</a:t>
            </a:r>
            <a:r>
              <a:rPr kumimoji="1" lang="zh-CN" altLang="en-US" dirty="0"/>
              <a:t>配合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#pragma pack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291504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PragmaHandler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Pragma.h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4" y="2708920"/>
            <a:ext cx="8144916" cy="391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75158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PragmaOnceHandler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40" y="3284984"/>
            <a:ext cx="7980920" cy="258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4770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注册到</a:t>
            </a:r>
            <a:r>
              <a:rPr kumimoji="1" lang="en-US" altLang="zh-CN" dirty="0"/>
              <a:t>Preprocessor</a:t>
            </a:r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  <a:p>
            <a:r>
              <a:rPr kumimoji="1" lang="zh-CN" altLang="en-US" dirty="0"/>
              <a:t>调用点：</a:t>
            </a:r>
            <a:r>
              <a:rPr kumimoji="1" lang="en-US" altLang="zh-CN" dirty="0" err="1"/>
              <a:t>Preprocessor.cpp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Preprocessor</a:t>
            </a:r>
            <a:r>
              <a:rPr kumimoji="1" lang="zh-CN" altLang="en-US" dirty="0"/>
              <a:t>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71" y="3501008"/>
            <a:ext cx="803485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85190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HandlePragma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95744"/>
            <a:ext cx="8072908" cy="416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7794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HandlePramgaOnce</a:t>
            </a:r>
            <a:endParaRPr kumimoji="1" lang="en-US" altLang="zh-CN" dirty="0"/>
          </a:p>
          <a:p>
            <a:r>
              <a:rPr kumimoji="1" lang="en-US" altLang="zh-CN" dirty="0"/>
              <a:t>./tools/clang/include/clang/Lex/</a:t>
            </a:r>
            <a:r>
              <a:rPr kumimoji="1" lang="en-US" altLang="zh-CN" dirty="0" err="1"/>
              <a:t>Pragma.cpp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0" y="3284984"/>
            <a:ext cx="9105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8669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PragmaPackHandler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ParsePragma.h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852936"/>
            <a:ext cx="9055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18158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Token</a:t>
            </a:r>
            <a:r>
              <a:rPr kumimoji="1" lang="zh-CN" altLang="en-US" dirty="0"/>
              <a:t>定义</a:t>
            </a:r>
            <a:endParaRPr kumimoji="1" lang="en-US" altLang="zh-CN" dirty="0"/>
          </a:p>
          <a:p>
            <a:r>
              <a:rPr kumimoji="1" lang="en-US" altLang="zh-CN" dirty="0"/>
              <a:t>./tools/clang/include/clang/Basic/</a:t>
            </a:r>
            <a:r>
              <a:rPr kumimoji="1" lang="en-US" altLang="zh-CN" dirty="0" err="1"/>
              <a:t>TokenKinds.def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953410"/>
            <a:ext cx="8610600" cy="1193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780928"/>
            <a:ext cx="5626100" cy="20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892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3E67D-B747-449E-92A2-12559712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语言扩展</a:t>
            </a:r>
            <a:r>
              <a:rPr lang="en-US" altLang="zh-CN" dirty="0"/>
              <a:t>Element Wise</a:t>
            </a:r>
            <a:r>
              <a:rPr lang="zh-CN" altLang="en-US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6186D5-F530-406E-8F61-8F7739C76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三次作业间的关系：</a:t>
            </a:r>
            <a:endParaRPr lang="en-US" altLang="zh-CN" dirty="0"/>
          </a:p>
          <a:p>
            <a:pPr lvl="1"/>
            <a:r>
              <a:rPr lang="en-US" altLang="zh-CN" dirty="0"/>
              <a:t>PR001:</a:t>
            </a:r>
          </a:p>
          <a:p>
            <a:pPr lvl="2"/>
            <a:r>
              <a:rPr lang="zh-CN" altLang="en-US" dirty="0"/>
              <a:t>前端</a:t>
            </a:r>
            <a:r>
              <a:rPr lang="en-US" altLang="zh-CN" dirty="0">
                <a:solidFill>
                  <a:srgbClr val="BC7A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#pragma 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的信息传递</a:t>
            </a:r>
            <a:endParaRPr lang="en-US" altLang="zh-CN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修改已有的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en-US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元素</a:t>
            </a:r>
            <a:endParaRPr lang="en-US" altLang="zh-CN" dirty="0"/>
          </a:p>
          <a:p>
            <a:pPr lvl="1"/>
            <a:r>
              <a:rPr lang="en-US" altLang="zh-CN" dirty="0"/>
              <a:t>PR002:</a:t>
            </a:r>
          </a:p>
          <a:p>
            <a:pPr lvl="2"/>
            <a:r>
              <a:rPr lang="zh-CN" altLang="en-US" dirty="0"/>
              <a:t>前端新的语法</a:t>
            </a:r>
            <a:r>
              <a:rPr lang="en-US" altLang="zh-CN" dirty="0"/>
              <a:t>/</a:t>
            </a:r>
            <a:r>
              <a:rPr lang="zh-CN" altLang="en-US" dirty="0"/>
              <a:t>语义规则：</a:t>
            </a:r>
            <a:r>
              <a:rPr lang="en-US" altLang="zh-CN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C = A + B;</a:t>
            </a:r>
          </a:p>
          <a:p>
            <a:pPr lvl="2"/>
            <a:r>
              <a:rPr lang="zh-CN" altLang="en-US" dirty="0"/>
              <a:t>构建新的</a:t>
            </a:r>
            <a:r>
              <a:rPr lang="en-US" altLang="zh-CN" dirty="0"/>
              <a:t>AST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1"/>
            <a:r>
              <a:rPr lang="en-US" altLang="zh-CN" dirty="0"/>
              <a:t>PR003:</a:t>
            </a:r>
          </a:p>
          <a:p>
            <a:pPr lvl="2"/>
            <a:r>
              <a:rPr lang="en-US" altLang="zh-CN" dirty="0"/>
              <a:t>AST</a:t>
            </a:r>
            <a:r>
              <a:rPr lang="zh-CN" altLang="en-US" dirty="0"/>
              <a:t>到</a:t>
            </a:r>
            <a:r>
              <a:rPr lang="en-US" altLang="zh-CN" dirty="0"/>
              <a:t>LLVM IR</a:t>
            </a:r>
            <a:r>
              <a:rPr lang="zh-CN" altLang="en-US" dirty="0"/>
              <a:t>的代码生成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0012522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注册给</a:t>
            </a:r>
            <a:r>
              <a:rPr kumimoji="1" lang="en-US" altLang="zh-CN" dirty="0"/>
              <a:t>Preprocessor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Parser</a:t>
            </a:r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Parser.cpp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212976"/>
            <a:ext cx="5626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9113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HandlePragma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Parser.cpp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0" y="2636912"/>
            <a:ext cx="8178800" cy="2082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6" y="4750604"/>
            <a:ext cx="7073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08028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HandlePragma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Parser.cpp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5616" y="3140968"/>
            <a:ext cx="7543800" cy="82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149080"/>
            <a:ext cx="3886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0338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914400" y="1676400"/>
            <a:ext cx="7543800" cy="1328284"/>
          </a:xfrm>
        </p:spPr>
        <p:txBody>
          <a:bodyPr/>
          <a:lstStyle/>
          <a:p>
            <a:r>
              <a:rPr kumimoji="1" lang="en-US" altLang="zh-CN" dirty="0"/>
              <a:t>Parser::</a:t>
            </a:r>
            <a:r>
              <a:rPr kumimoji="1" lang="en-US" altLang="zh-CN" dirty="0" err="1"/>
              <a:t>ParseStatementOrDeclaration</a:t>
            </a:r>
            <a:endParaRPr kumimoji="1" lang="en-US" altLang="zh-CN" dirty="0"/>
          </a:p>
          <a:p>
            <a:r>
              <a:rPr kumimoji="1" lang="en-US" altLang="zh-CN" dirty="0"/>
              <a:t>./tools/clang/lib/Parse/</a:t>
            </a:r>
            <a:r>
              <a:rPr kumimoji="1" lang="en-US" altLang="zh-CN" dirty="0" err="1"/>
              <a:t>ParseStmt.cpp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04684"/>
            <a:ext cx="8724900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221088"/>
            <a:ext cx="4292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5108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285" y="2924944"/>
            <a:ext cx="7543800" cy="3254610"/>
          </a:xfrm>
          <a:prstGeom prst="rect">
            <a:avLst/>
          </a:prstGeom>
        </p:spPr>
      </p:pic>
      <p:sp>
        <p:nvSpPr>
          <p:cNvPr id="10" name="内容占位符 8"/>
          <p:cNvSpPr txBox="1">
            <a:spLocks/>
          </p:cNvSpPr>
          <p:nvPr/>
        </p:nvSpPr>
        <p:spPr bwMode="auto">
          <a:xfrm>
            <a:off x="914400" y="1676400"/>
            <a:ext cx="7543800" cy="132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125000"/>
              <a:buChar char="•"/>
              <a:defRPr sz="26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Monotype Sorts" charset="2"/>
              <a:buChar char="ä"/>
              <a:defRPr sz="24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125000"/>
              <a:buFont typeface="Wingdings" charset="2"/>
              <a:buChar char="§"/>
              <a:defRPr sz="22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v"/>
              <a:defRPr sz="2000"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charset="2"/>
              <a:buChar char="Ø"/>
              <a:defRPr baseline="0">
                <a:solidFill>
                  <a:schemeClr val="tx1"/>
                </a:solidFill>
                <a:latin typeface="+mn-lt"/>
                <a:ea typeface="华文仿宋" panose="02010600040101010101" pitchFamily="2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63DE8"/>
              </a:buClr>
              <a:buSzPct val="70000"/>
              <a:buFont typeface="Wingdings" pitchFamily="2" charset="2"/>
              <a:buChar char="Ø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kumimoji="1" lang="en-US" altLang="zh-CN" kern="0" dirty="0"/>
              <a:t>Parser::</a:t>
            </a:r>
            <a:r>
              <a:rPr kumimoji="1" lang="en-US" altLang="zh-CN" kern="0" dirty="0" err="1"/>
              <a:t>ParseStatementOrDeclaration</a:t>
            </a:r>
            <a:endParaRPr kumimoji="1" lang="en-US" altLang="zh-CN" kern="0" dirty="0"/>
          </a:p>
          <a:p>
            <a:r>
              <a:rPr kumimoji="1" lang="en-US" altLang="zh-CN" kern="0" dirty="0"/>
              <a:t>./tools/clang/lib/Parse/</a:t>
            </a:r>
            <a:r>
              <a:rPr kumimoji="1" lang="en-US" altLang="zh-CN" kern="0" dirty="0" err="1"/>
              <a:t>ParsePragma.cpp</a:t>
            </a:r>
            <a:endParaRPr kumimoji="1" lang="zh-CN" altLang="en-US" kern="0" dirty="0"/>
          </a:p>
          <a:p>
            <a:endParaRPr kumimoji="1"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355669356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ActOnPragmaPack</a:t>
            </a:r>
            <a:endParaRPr kumimoji="1" lang="en-US" altLang="zh-CN" dirty="0"/>
          </a:p>
          <a:p>
            <a:r>
              <a:rPr kumimoji="1" lang="en-US" altLang="zh-CN" dirty="0"/>
              <a:t>tools/clang/lib/</a:t>
            </a:r>
            <a:r>
              <a:rPr kumimoji="1" lang="en-US" altLang="zh-CN" dirty="0" err="1"/>
              <a:t>Sema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SemaAttr.cpp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" y="2708920"/>
            <a:ext cx="9144000" cy="13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6236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#pragma pack 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12850"/>
            <a:ext cx="8432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44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 noChangeArrowheads="1"/>
          </p:cNvSpPr>
          <p:nvPr>
            <p:ph type="title"/>
          </p:nvPr>
        </p:nvSpPr>
        <p:spPr>
          <a:xfrm>
            <a:off x="971550" y="404813"/>
            <a:ext cx="7543800" cy="914400"/>
          </a:xfrm>
        </p:spPr>
        <p:txBody>
          <a:bodyPr/>
          <a:lstStyle/>
          <a:p>
            <a:r>
              <a:rPr lang="en-US" altLang="zh-CN" dirty="0">
                <a:ea typeface="华文仿宋" charset="-122"/>
              </a:rPr>
              <a:t>PR001</a:t>
            </a:r>
            <a:endParaRPr lang="zh-CN" altLang="en-US" dirty="0">
              <a:ea typeface="华文仿宋" charset="-122"/>
            </a:endParaRPr>
          </a:p>
        </p:txBody>
      </p:sp>
      <p:sp>
        <p:nvSpPr>
          <p:cNvPr id="6147" name="内容占位符 2"/>
          <p:cNvSpPr>
            <a:spLocks noGrp="1" noChangeArrowheads="1"/>
          </p:cNvSpPr>
          <p:nvPr>
            <p:ph idx="1"/>
          </p:nvPr>
        </p:nvSpPr>
        <p:spPr>
          <a:xfrm>
            <a:off x="914400" y="1484313"/>
            <a:ext cx="7543800" cy="4687887"/>
          </a:xfrm>
        </p:spPr>
        <p:txBody>
          <a:bodyPr/>
          <a:lstStyle/>
          <a:p>
            <a:r>
              <a:rPr lang="zh-CN" altLang="en-US" dirty="0">
                <a:ea typeface="华文仿宋" charset="-122"/>
              </a:rPr>
              <a:t>实验内容</a:t>
            </a:r>
            <a:r>
              <a:rPr lang="en-US" altLang="zh-CN" dirty="0">
                <a:ea typeface="华文仿宋" charset="-122"/>
              </a:rPr>
              <a:t>1:</a:t>
            </a:r>
            <a:r>
              <a:rPr lang="zh-CN" altLang="en-US" dirty="0">
                <a:ea typeface="华文仿宋" charset="-122"/>
              </a:rPr>
              <a:t> 熟悉</a:t>
            </a:r>
            <a:r>
              <a:rPr lang="en-US" altLang="zh-CN" dirty="0">
                <a:ea typeface="华文仿宋" charset="-122"/>
              </a:rPr>
              <a:t>Clang</a:t>
            </a:r>
            <a:r>
              <a:rPr lang="zh-CN" altLang="en-US" dirty="0">
                <a:ea typeface="华文仿宋" charset="-122"/>
              </a:rPr>
              <a:t>的安装和使用</a:t>
            </a:r>
            <a:endParaRPr lang="en-US" altLang="zh-CN" dirty="0">
              <a:ea typeface="华文仿宋" charset="-122"/>
            </a:endParaRPr>
          </a:p>
          <a:p>
            <a:pPr lvl="1"/>
            <a:r>
              <a:rPr lang="zh-CN" altLang="en-US" dirty="0">
                <a:ea typeface="华文仿宋" charset="-122"/>
              </a:rPr>
              <a:t>源代码编译安装</a:t>
            </a:r>
            <a:r>
              <a:rPr lang="en-US" altLang="zh-CN" dirty="0">
                <a:ea typeface="华文仿宋" charset="-122"/>
              </a:rPr>
              <a:t>LLVM</a:t>
            </a:r>
            <a:r>
              <a:rPr lang="zh-CN" altLang="en-US" dirty="0">
                <a:ea typeface="华文仿宋" charset="-122"/>
              </a:rPr>
              <a:t>和</a:t>
            </a:r>
            <a:r>
              <a:rPr lang="en-US" altLang="zh-CN" dirty="0">
                <a:ea typeface="华文仿宋" charset="-122"/>
              </a:rPr>
              <a:t>Clang</a:t>
            </a:r>
          </a:p>
          <a:p>
            <a:pPr lvl="1"/>
            <a:r>
              <a:rPr lang="zh-CN" altLang="en-US" dirty="0">
                <a:ea typeface="华文仿宋" charset="-122"/>
              </a:rPr>
              <a:t>生成和查看</a:t>
            </a:r>
            <a:r>
              <a:rPr lang="en-US" altLang="zh-CN" dirty="0">
                <a:ea typeface="华文仿宋" charset="-122"/>
              </a:rPr>
              <a:t>C</a:t>
            </a:r>
            <a:r>
              <a:rPr lang="zh-CN" altLang="en-US" dirty="0">
                <a:ea typeface="华文仿宋" charset="-122"/>
              </a:rPr>
              <a:t>程序对应的</a:t>
            </a:r>
            <a:r>
              <a:rPr lang="en-US" altLang="zh-CN" dirty="0">
                <a:ea typeface="华文仿宋" charset="-122"/>
              </a:rPr>
              <a:t>AST</a:t>
            </a:r>
          </a:p>
          <a:p>
            <a:r>
              <a:rPr lang="zh-CN" altLang="en-US" dirty="0">
                <a:ea typeface="华文仿宋" charset="-122"/>
              </a:rPr>
              <a:t>实验内容</a:t>
            </a:r>
            <a:r>
              <a:rPr lang="en-US" altLang="zh-CN" dirty="0">
                <a:ea typeface="华文仿宋" charset="-122"/>
              </a:rPr>
              <a:t>2:</a:t>
            </a:r>
            <a:r>
              <a:rPr lang="zh-CN" altLang="en-US" dirty="0">
                <a:ea typeface="华文仿宋" charset="-122"/>
              </a:rPr>
              <a:t>添加新的制导支持</a:t>
            </a:r>
            <a:endParaRPr lang="en-US" altLang="zh-CN" dirty="0">
              <a:ea typeface="华文仿宋" charset="-122"/>
            </a:endParaRPr>
          </a:p>
          <a:p>
            <a:pPr lvl="1"/>
            <a:r>
              <a:rPr lang="en-US" altLang="zh-Hans" dirty="0">
                <a:ea typeface="华文仿宋" charset="-122"/>
              </a:rPr>
              <a:t>#pragma</a:t>
            </a:r>
            <a:r>
              <a:rPr lang="zh-Hans" altLang="en-US" dirty="0">
                <a:ea typeface="华文仿宋" charset="-122"/>
              </a:rPr>
              <a:t> </a:t>
            </a:r>
            <a:r>
              <a:rPr lang="en-US" altLang="zh-Hans" dirty="0">
                <a:ea typeface="华文仿宋" charset="-122"/>
              </a:rPr>
              <a:t>elementwise</a:t>
            </a:r>
          </a:p>
          <a:p>
            <a:pPr marL="457200" lvl="1" indent="0">
              <a:buNone/>
            </a:pPr>
            <a:r>
              <a:rPr lang="en-US" altLang="zh-Hans" dirty="0">
                <a:ea typeface="华文仿宋" charset="-122"/>
              </a:rPr>
              <a:t> int </a:t>
            </a:r>
            <a:r>
              <a:rPr lang="en-US" altLang="zh-Hans" dirty="0" err="1">
                <a:ea typeface="华文仿宋" charset="-122"/>
              </a:rPr>
              <a:t>vec_add</a:t>
            </a:r>
            <a:r>
              <a:rPr lang="en-US" altLang="zh-Hans">
                <a:ea typeface="华文仿宋" charset="-122"/>
              </a:rPr>
              <a:t>()</a:t>
            </a:r>
            <a:r>
              <a:rPr lang="en-US" altLang="zh-CN">
                <a:ea typeface="华文仿宋" charset="-122"/>
              </a:rPr>
              <a:t>{}</a:t>
            </a:r>
            <a:endParaRPr lang="en-US" altLang="zh-Hans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r>
              <a:rPr lang="zh-CN" altLang="en-US" dirty="0">
                <a:ea typeface="华文仿宋" charset="-122"/>
              </a:rPr>
              <a:t>区域以函数</a:t>
            </a:r>
            <a:r>
              <a:rPr lang="en-US" altLang="zh-CN" dirty="0">
                <a:ea typeface="华文仿宋" charset="-122"/>
              </a:rPr>
              <a:t>/</a:t>
            </a:r>
            <a:r>
              <a:rPr lang="zh-CN" altLang="en-US" dirty="0">
                <a:ea typeface="华文仿宋" charset="-122"/>
              </a:rPr>
              <a:t>过程为单位</a:t>
            </a:r>
            <a:endParaRPr lang="en-US" altLang="zh-CN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r>
              <a:rPr lang="zh-CN" altLang="en-US" dirty="0">
                <a:ea typeface="华文仿宋" charset="-122"/>
              </a:rPr>
              <a:t>输入有制导的源程序</a:t>
            </a:r>
            <a:endParaRPr lang="en-US" altLang="zh-CN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r>
              <a:rPr lang="zh-CN" altLang="en-US" dirty="0">
                <a:ea typeface="华文仿宋" charset="-122"/>
              </a:rPr>
              <a:t>输出源代码中的每个函数是否在制导范围内</a:t>
            </a:r>
            <a:endParaRPr lang="en-US" altLang="zh-Hans" dirty="0">
              <a:ea typeface="华文仿宋" charset="-122"/>
            </a:endParaRPr>
          </a:p>
          <a:p>
            <a:pPr lvl="1">
              <a:buFont typeface="Wingdings" charset="2"/>
              <a:buChar char="p"/>
            </a:pPr>
            <a:endParaRPr lang="en-US" altLang="zh-CN" dirty="0">
              <a:ea typeface="华文仿宋" charset="-122"/>
            </a:endParaRPr>
          </a:p>
          <a:p>
            <a:pPr lvl="1"/>
            <a:endParaRPr lang="zh-CN" altLang="en-US" dirty="0">
              <a:ea typeface="华文仿宋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LLVM</a:t>
            </a:r>
            <a:r>
              <a:rPr kumimoji="1" lang="zh-CN" altLang="en-US" dirty="0"/>
              <a:t>：编译基础设施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LLVM Core</a:t>
            </a:r>
          </a:p>
          <a:p>
            <a:pPr lvl="1"/>
            <a:r>
              <a:rPr kumimoji="1" lang="en-US" altLang="zh-CN" dirty="0"/>
              <a:t>Clang</a:t>
            </a:r>
          </a:p>
          <a:p>
            <a:pPr lvl="1"/>
            <a:r>
              <a:rPr kumimoji="1" lang="en-US" altLang="zh-CN" dirty="0"/>
              <a:t>LLDB</a:t>
            </a:r>
          </a:p>
          <a:p>
            <a:pPr lvl="1"/>
            <a:r>
              <a:rPr kumimoji="1" lang="en-US" altLang="zh-CN" dirty="0" err="1"/>
              <a:t>Libc</a:t>
            </a:r>
            <a:r>
              <a:rPr kumimoji="1" lang="en-US" altLang="zh-CN" dirty="0"/>
              <a:t>++ &amp; </a:t>
            </a:r>
            <a:r>
              <a:rPr kumimoji="1" lang="en-US" altLang="zh-CN" dirty="0" err="1"/>
              <a:t>libc</a:t>
            </a:r>
            <a:r>
              <a:rPr kumimoji="1" lang="en-US" altLang="zh-CN" dirty="0"/>
              <a:t>++ ABI</a:t>
            </a:r>
          </a:p>
          <a:p>
            <a:pPr lvl="1"/>
            <a:r>
              <a:rPr kumimoji="1" lang="en-US" altLang="zh-CN" dirty="0"/>
              <a:t>Compiler-</a:t>
            </a:r>
            <a:r>
              <a:rPr kumimoji="1" lang="en-US" altLang="zh-CN" dirty="0" err="1"/>
              <a:t>rt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Polly, </a:t>
            </a:r>
            <a:r>
              <a:rPr kumimoji="1" lang="en-US" altLang="zh-CN" dirty="0" err="1"/>
              <a:t>libclc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klee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lld</a:t>
            </a:r>
            <a:r>
              <a:rPr kumimoji="1" lang="mr-IN" altLang="zh-CN" dirty="0"/>
              <a:t>…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475668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Clang: C</a:t>
            </a:r>
            <a:r>
              <a:rPr kumimoji="1" lang="zh-CN" altLang="en-US" dirty="0"/>
              <a:t>语言家族的前端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C/C++/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-C/</a:t>
            </a:r>
            <a:r>
              <a:rPr kumimoji="1" lang="en-US" altLang="zh-CN" dirty="0" err="1"/>
              <a:t>Obj</a:t>
            </a:r>
            <a:r>
              <a:rPr kumimoji="1" lang="en-US" altLang="zh-CN" dirty="0"/>
              <a:t>-C++</a:t>
            </a:r>
          </a:p>
          <a:p>
            <a:pPr lvl="1"/>
            <a:r>
              <a:rPr kumimoji="1" lang="zh-CN" altLang="en-US" dirty="0"/>
              <a:t>更加丰富</a:t>
            </a:r>
            <a:r>
              <a:rPr kumimoji="1" lang="en-US" altLang="zh-CN" dirty="0"/>
              <a:t>/</a:t>
            </a:r>
            <a:r>
              <a:rPr kumimoji="1" lang="zh-CN" altLang="en-US" dirty="0"/>
              <a:t>精确的错误</a:t>
            </a:r>
            <a:r>
              <a:rPr kumimoji="1" lang="en-US" altLang="zh-CN" dirty="0"/>
              <a:t>/</a:t>
            </a:r>
            <a:r>
              <a:rPr kumimoji="1" lang="zh-CN" altLang="en-US" dirty="0"/>
              <a:t>诊断信息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兼容</a:t>
            </a:r>
            <a:r>
              <a:rPr kumimoji="1" lang="en-US" altLang="zh-CN" dirty="0"/>
              <a:t>GCC</a:t>
            </a:r>
            <a:r>
              <a:rPr kumimoji="1" lang="zh-CN" altLang="en-US" dirty="0"/>
              <a:t>的语言扩展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基于库的架构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libsupport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libsystem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libbasic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libast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liblex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libparse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libsema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libcodegen</a:t>
            </a: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97406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ibm0325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ibm0325">
      <a:majorFont>
        <a:latin typeface="Book Antiqu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2225" cap="flat" cmpd="sng" algn="ctr">
          <a:solidFill>
            <a:schemeClr val="tx1"/>
          </a:solidFill>
          <a:prstDash val="solid"/>
          <a:round/>
          <a:headEnd type="none" w="sm" len="sm"/>
          <a:tailEnd type="triangle" w="lg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bg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ibm0325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bm0325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0325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E:\weldon\src\ipd_seminar\ibm0325.ppt</Template>
  <TotalTime>86413</TotalTime>
  <Words>1084</Words>
  <Application>Microsoft Office PowerPoint</Application>
  <PresentationFormat>全屏显示(4:3)</PresentationFormat>
  <Paragraphs>209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Monotype Sorts</vt:lpstr>
      <vt:lpstr>仿宋</vt:lpstr>
      <vt:lpstr>微软雅黑</vt:lpstr>
      <vt:lpstr>Arial</vt:lpstr>
      <vt:lpstr>Book Antiqua</vt:lpstr>
      <vt:lpstr>Consolas</vt:lpstr>
      <vt:lpstr>Tahoma</vt:lpstr>
      <vt:lpstr>Times New Roman</vt:lpstr>
      <vt:lpstr>Wingdings</vt:lpstr>
      <vt:lpstr>ibm0325</vt:lpstr>
      <vt:lpstr>PowerPoint 演示文稿</vt:lpstr>
      <vt:lpstr>提纲</vt:lpstr>
      <vt:lpstr>C语言扩展Element Wise操作</vt:lpstr>
      <vt:lpstr>C语言扩展Element Wise操作</vt:lpstr>
      <vt:lpstr>C语言扩展Element Wise操作</vt:lpstr>
      <vt:lpstr>C语言扩展Element Wise操作</vt:lpstr>
      <vt:lpstr>PR001</vt:lpstr>
      <vt:lpstr>LLVM</vt:lpstr>
      <vt:lpstr>Clang</vt:lpstr>
      <vt:lpstr>Clang</vt:lpstr>
      <vt:lpstr>LLVM</vt:lpstr>
      <vt:lpstr>Clang/LLVM</vt:lpstr>
      <vt:lpstr>Clang/LLVM</vt:lpstr>
      <vt:lpstr>Clang</vt:lpstr>
      <vt:lpstr>Clang</vt:lpstr>
      <vt:lpstr>Clang</vt:lpstr>
      <vt:lpstr>Clang</vt:lpstr>
      <vt:lpstr>Clang</vt:lpstr>
      <vt:lpstr>PowerPoint 演示文稿</vt:lpstr>
      <vt:lpstr>Clang</vt:lpstr>
      <vt:lpstr>Clang/LLVM</vt:lpstr>
      <vt:lpstr>Clang/LLVM</vt:lpstr>
      <vt:lpstr>PowerPoint 演示文稿</vt:lpstr>
      <vt:lpstr>Clang/LLVM</vt:lpstr>
      <vt:lpstr>Clang/LLVM</vt:lpstr>
      <vt:lpstr>PowerPoint 演示文稿</vt:lpstr>
      <vt:lpstr>PowerPoint 演示文稿</vt:lpstr>
      <vt:lpstr>PowerPoint 演示文稿</vt:lpstr>
      <vt:lpstr>Clang/LLVM</vt:lpstr>
      <vt:lpstr>Clang</vt:lpstr>
      <vt:lpstr>clang</vt:lpstr>
      <vt:lpstr>clang</vt:lpstr>
      <vt:lpstr>clang</vt:lpstr>
      <vt:lpstr>clang</vt:lpstr>
      <vt:lpstr>clang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Sema</vt:lpstr>
      <vt:lpstr>调试Clang</vt:lpstr>
      <vt:lpstr>#pragma</vt:lpstr>
      <vt:lpstr>#pragma在Clang中的处理</vt:lpstr>
      <vt:lpstr>#pragma once</vt:lpstr>
      <vt:lpstr>#pragma once</vt:lpstr>
      <vt:lpstr>PowerPoint 演示文稿</vt:lpstr>
      <vt:lpstr>PowerPoint 演示文稿</vt:lpstr>
      <vt:lpstr>#pragma once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  <vt:lpstr>#pragma pack …</vt:lpstr>
    </vt:vector>
  </TitlesOfParts>
  <Company>Micron Electronics,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家程 赵</cp:lastModifiedBy>
  <cp:revision>1463</cp:revision>
  <cp:lastPrinted>2000-08-04T00:01:40Z</cp:lastPrinted>
  <dcterms:created xsi:type="dcterms:W3CDTF">1999-10-09T18:48:57Z</dcterms:created>
  <dcterms:modified xsi:type="dcterms:W3CDTF">2019-03-28T07:40:53Z</dcterms:modified>
</cp:coreProperties>
</file>